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73" r:id="rId3"/>
    <p:sldId id="260" r:id="rId4"/>
    <p:sldId id="257" r:id="rId5"/>
    <p:sldId id="258" r:id="rId6"/>
    <p:sldId id="262" r:id="rId7"/>
    <p:sldId id="267" r:id="rId8"/>
    <p:sldId id="263" r:id="rId9"/>
    <p:sldId id="264" r:id="rId10"/>
    <p:sldId id="266" r:id="rId11"/>
    <p:sldId id="268" r:id="rId12"/>
    <p:sldId id="265" r:id="rId13"/>
    <p:sldId id="270" r:id="rId14"/>
    <p:sldId id="271" r:id="rId15"/>
    <p:sldId id="342" r:id="rId16"/>
    <p:sldId id="272" r:id="rId17"/>
    <p:sldId id="274" r:id="rId18"/>
    <p:sldId id="275" r:id="rId19"/>
    <p:sldId id="276" r:id="rId20"/>
    <p:sldId id="277" r:id="rId21"/>
    <p:sldId id="278" r:id="rId22"/>
    <p:sldId id="279" r:id="rId23"/>
    <p:sldId id="280" r:id="rId24"/>
    <p:sldId id="281" r:id="rId25"/>
    <p:sldId id="284" r:id="rId26"/>
    <p:sldId id="282" r:id="rId27"/>
    <p:sldId id="343" r:id="rId28"/>
    <p:sldId id="344" r:id="rId29"/>
    <p:sldId id="283" r:id="rId30"/>
    <p:sldId id="285" r:id="rId31"/>
    <p:sldId id="286" r:id="rId32"/>
    <p:sldId id="287" r:id="rId33"/>
    <p:sldId id="300" r:id="rId34"/>
    <p:sldId id="301" r:id="rId35"/>
    <p:sldId id="288" r:id="rId36"/>
    <p:sldId id="289" r:id="rId37"/>
    <p:sldId id="290" r:id="rId38"/>
    <p:sldId id="292" r:id="rId39"/>
    <p:sldId id="293" r:id="rId40"/>
    <p:sldId id="294" r:id="rId41"/>
    <p:sldId id="295" r:id="rId42"/>
    <p:sldId id="296" r:id="rId43"/>
    <p:sldId id="297" r:id="rId44"/>
    <p:sldId id="298" r:id="rId45"/>
    <p:sldId id="299" r:id="rId46"/>
    <p:sldId id="302" r:id="rId47"/>
    <p:sldId id="303" r:id="rId48"/>
    <p:sldId id="304" r:id="rId49"/>
    <p:sldId id="305" r:id="rId50"/>
    <p:sldId id="306" r:id="rId51"/>
    <p:sldId id="307" r:id="rId52"/>
    <p:sldId id="308" r:id="rId53"/>
    <p:sldId id="309" r:id="rId54"/>
    <p:sldId id="310" r:id="rId55"/>
    <p:sldId id="311" r:id="rId56"/>
    <p:sldId id="312" r:id="rId57"/>
    <p:sldId id="314" r:id="rId58"/>
    <p:sldId id="313" r:id="rId59"/>
    <p:sldId id="315" r:id="rId60"/>
    <p:sldId id="316" r:id="rId61"/>
    <p:sldId id="317" r:id="rId62"/>
    <p:sldId id="346"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1" r:id="rId76"/>
    <p:sldId id="333" r:id="rId77"/>
    <p:sldId id="334" r:id="rId78"/>
    <p:sldId id="335" r:id="rId79"/>
    <p:sldId id="336" r:id="rId80"/>
    <p:sldId id="337" r:id="rId81"/>
    <p:sldId id="338" r:id="rId82"/>
    <p:sldId id="339" r:id="rId83"/>
    <p:sldId id="340" r:id="rId84"/>
    <p:sldId id="341" r:id="rId85"/>
    <p:sldId id="345" r:id="rId8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CC"/>
    <a:srgbClr val="CCFFCC"/>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Mercury\profiles\hatano\My%20Documents\Result\DCOP\DCOP%20Result_AAMAS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ercury\profiles\hatano\My%20Documents\Result\DCOP\DCOP%20Result_AAMAS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ercury\profiles\hatano\My%20Documents\Result\DCOP\DCOP%20Result_AAMAS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ercury\profiles\hatano\My%20Documents\Result\DCOP\DCOP%20Result_AAMAS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ercury\profiles\hatano\My%20Documents\Result\DCOP\result_DCOP_IJCA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ercury\profiles\hatano\My%20Documents\Result\DCOP\result_DCOP_IJCA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ercury\profiles\hatano\My%20Documents\Result\DCOP\result_DCOP_IJCA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ercury\profiles\hatano\My%20Documents\Result\DCOP\result_DCOP_IJCA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93395061728404"/>
          <c:y val="4.490000000000003E-2"/>
          <c:w val="0.7863058641975309"/>
          <c:h val="0.81692267553108189"/>
        </c:manualLayout>
      </c:layout>
      <c:lineChart>
        <c:grouping val="standard"/>
        <c:varyColors val="0"/>
        <c:ser>
          <c:idx val="4"/>
          <c:order val="0"/>
          <c:tx>
            <c:strRef>
              <c:f>まとめ!$B$54</c:f>
              <c:strCache>
                <c:ptCount val="1"/>
                <c:pt idx="0">
                  <c:v>DALO</c:v>
                </c:pt>
              </c:strCache>
            </c:strRef>
          </c:tx>
          <c:spPr>
            <a:ln w="25400" cap="flat" cmpd="sng" algn="ctr">
              <a:solidFill>
                <a:schemeClr val="accent5"/>
              </a:solidFill>
              <a:prstDash val="solid"/>
            </a:ln>
            <a:effectLst/>
          </c:spPr>
          <c:marker>
            <c:spPr>
              <a:solidFill>
                <a:schemeClr val="lt1"/>
              </a:solidFill>
              <a:ln w="25400" cap="flat" cmpd="sng" algn="ctr">
                <a:solidFill>
                  <a:schemeClr val="accent5"/>
                </a:solidFill>
                <a:prstDash val="solid"/>
              </a:ln>
              <a:effectLst/>
            </c:spPr>
          </c:marker>
          <c:errBars>
            <c:errDir val="y"/>
            <c:errBarType val="both"/>
            <c:errValType val="cust"/>
            <c:noEndCap val="0"/>
            <c:plus>
              <c:numRef>
                <c:f>まとめ!$E$55:$E$64</c:f>
                <c:numCache>
                  <c:formatCode>General</c:formatCode>
                  <c:ptCount val="10"/>
                  <c:pt idx="0">
                    <c:v>6.6597234128571325E-2</c:v>
                  </c:pt>
                  <c:pt idx="1">
                    <c:v>5.5616644170697616E-2</c:v>
                  </c:pt>
                  <c:pt idx="2">
                    <c:v>5.1190236257704406E-2</c:v>
                  </c:pt>
                  <c:pt idx="3">
                    <c:v>5.1190236257704406E-2</c:v>
                  </c:pt>
                  <c:pt idx="4">
                    <c:v>5.0457110482419035E-2</c:v>
                  </c:pt>
                  <c:pt idx="5">
                    <c:v>5.0457110482419035E-2</c:v>
                  </c:pt>
                  <c:pt idx="6">
                    <c:v>5.0457110482419035E-2</c:v>
                  </c:pt>
                  <c:pt idx="7">
                    <c:v>5.0457110482419035E-2</c:v>
                  </c:pt>
                  <c:pt idx="8">
                    <c:v>5.0457110482419035E-2</c:v>
                  </c:pt>
                  <c:pt idx="9">
                    <c:v>5.0457110482419035E-2</c:v>
                  </c:pt>
                </c:numCache>
              </c:numRef>
            </c:plus>
            <c:minus>
              <c:numRef>
                <c:f>まとめ!$E$55:$E$64</c:f>
                <c:numCache>
                  <c:formatCode>General</c:formatCode>
                  <c:ptCount val="10"/>
                  <c:pt idx="0">
                    <c:v>6.6597234128571325E-2</c:v>
                  </c:pt>
                  <c:pt idx="1">
                    <c:v>5.5616644170697616E-2</c:v>
                  </c:pt>
                  <c:pt idx="2">
                    <c:v>5.1190236257704406E-2</c:v>
                  </c:pt>
                  <c:pt idx="3">
                    <c:v>5.1190236257704406E-2</c:v>
                  </c:pt>
                  <c:pt idx="4">
                    <c:v>5.0457110482419035E-2</c:v>
                  </c:pt>
                  <c:pt idx="5">
                    <c:v>5.0457110482419035E-2</c:v>
                  </c:pt>
                  <c:pt idx="6">
                    <c:v>5.0457110482419035E-2</c:v>
                  </c:pt>
                  <c:pt idx="7">
                    <c:v>5.0457110482419035E-2</c:v>
                  </c:pt>
                  <c:pt idx="8">
                    <c:v>5.0457110482419035E-2</c:v>
                  </c:pt>
                  <c:pt idx="9">
                    <c:v>5.0457110482419035E-2</c:v>
                  </c:pt>
                </c:numCache>
              </c:numRef>
            </c:minus>
            <c:spPr>
              <a:noFill/>
              <a:ln w="25400" cap="flat" cmpd="sng" algn="ctr">
                <a:solidFill>
                  <a:schemeClr val="accent5"/>
                </a:solidFill>
                <a:prstDash val="solid"/>
              </a:ln>
              <a:effectLst/>
            </c:spPr>
          </c:errBars>
          <c:cat>
            <c:numRef>
              <c:f>まとめ!$B$55:$B$64</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まとめ!$C$55:$C$64</c:f>
              <c:numCache>
                <c:formatCode>General</c:formatCode>
                <c:ptCount val="10"/>
                <c:pt idx="0">
                  <c:v>1.7386512899041029</c:v>
                </c:pt>
                <c:pt idx="1">
                  <c:v>1.7190972795634236</c:v>
                </c:pt>
                <c:pt idx="2">
                  <c:v>1.7136362677502839</c:v>
                </c:pt>
                <c:pt idx="3">
                  <c:v>1.7136362677502839</c:v>
                </c:pt>
                <c:pt idx="4">
                  <c:v>1.7108385463835303</c:v>
                </c:pt>
                <c:pt idx="5">
                  <c:v>1.7108385463835303</c:v>
                </c:pt>
                <c:pt idx="6">
                  <c:v>1.7108385463835303</c:v>
                </c:pt>
                <c:pt idx="7">
                  <c:v>1.7108385463835303</c:v>
                </c:pt>
                <c:pt idx="8">
                  <c:v>1.7108385463835303</c:v>
                </c:pt>
                <c:pt idx="9">
                  <c:v>1.7108385463835303</c:v>
                </c:pt>
              </c:numCache>
            </c:numRef>
          </c:val>
          <c:smooth val="0"/>
        </c:ser>
        <c:ser>
          <c:idx val="3"/>
          <c:order val="1"/>
          <c:tx>
            <c:strRef>
              <c:f>まとめ!$B$41</c:f>
              <c:strCache>
                <c:ptCount val="1"/>
                <c:pt idx="0">
                  <c:v>EU-DaC</c:v>
                </c:pt>
              </c:strCache>
            </c:strRef>
          </c:tx>
          <c:spPr>
            <a:ln w="25400" cap="flat" cmpd="sng" algn="ctr">
              <a:solidFill>
                <a:schemeClr val="accent4"/>
              </a:solidFill>
              <a:prstDash val="solid"/>
            </a:ln>
            <a:effectLst/>
          </c:spPr>
          <c:marker>
            <c:symbol val="circle"/>
            <c:size val="7"/>
            <c:spPr>
              <a:solidFill>
                <a:schemeClr val="lt1"/>
              </a:solidFill>
              <a:ln w="25400" cap="flat" cmpd="sng" algn="ctr">
                <a:solidFill>
                  <a:schemeClr val="accent4"/>
                </a:solidFill>
                <a:prstDash val="solid"/>
              </a:ln>
              <a:effectLst/>
            </c:spPr>
          </c:marker>
          <c:errBars>
            <c:errDir val="y"/>
            <c:errBarType val="both"/>
            <c:errValType val="cust"/>
            <c:noEndCap val="0"/>
            <c:plus>
              <c:numRef>
                <c:f>まとめ!$E$42:$E$51</c:f>
                <c:numCache>
                  <c:formatCode>General</c:formatCode>
                  <c:ptCount val="10"/>
                  <c:pt idx="0">
                    <c:v>4.3331483234105884E-2</c:v>
                  </c:pt>
                  <c:pt idx="1">
                    <c:v>4.3331483234105884E-2</c:v>
                  </c:pt>
                  <c:pt idx="2">
                    <c:v>4.3331483234105884E-2</c:v>
                  </c:pt>
                  <c:pt idx="3">
                    <c:v>4.3331483234105884E-2</c:v>
                  </c:pt>
                  <c:pt idx="4">
                    <c:v>4.3331483234105884E-2</c:v>
                  </c:pt>
                  <c:pt idx="5">
                    <c:v>4.3331483234105884E-2</c:v>
                  </c:pt>
                  <c:pt idx="6">
                    <c:v>4.3331483234105884E-2</c:v>
                  </c:pt>
                  <c:pt idx="7">
                    <c:v>4.3331483234105884E-2</c:v>
                  </c:pt>
                  <c:pt idx="8">
                    <c:v>4.3331483234105884E-2</c:v>
                  </c:pt>
                  <c:pt idx="9">
                    <c:v>4.3331483234105884E-2</c:v>
                  </c:pt>
                </c:numCache>
              </c:numRef>
            </c:plus>
            <c:minus>
              <c:numRef>
                <c:f>まとめ!$E$42:$E$51</c:f>
                <c:numCache>
                  <c:formatCode>General</c:formatCode>
                  <c:ptCount val="10"/>
                  <c:pt idx="0">
                    <c:v>4.3331483234105884E-2</c:v>
                  </c:pt>
                  <c:pt idx="1">
                    <c:v>4.3331483234105884E-2</c:v>
                  </c:pt>
                  <c:pt idx="2">
                    <c:v>4.3331483234105884E-2</c:v>
                  </c:pt>
                  <c:pt idx="3">
                    <c:v>4.3331483234105884E-2</c:v>
                  </c:pt>
                  <c:pt idx="4">
                    <c:v>4.3331483234105884E-2</c:v>
                  </c:pt>
                  <c:pt idx="5">
                    <c:v>4.3331483234105884E-2</c:v>
                  </c:pt>
                  <c:pt idx="6">
                    <c:v>4.3331483234105884E-2</c:v>
                  </c:pt>
                  <c:pt idx="7">
                    <c:v>4.3331483234105884E-2</c:v>
                  </c:pt>
                  <c:pt idx="8">
                    <c:v>4.3331483234105884E-2</c:v>
                  </c:pt>
                  <c:pt idx="9">
                    <c:v>4.3331483234105884E-2</c:v>
                  </c:pt>
                </c:numCache>
              </c:numRef>
            </c:minus>
            <c:spPr>
              <a:noFill/>
              <a:ln w="25400" cap="flat" cmpd="sng" algn="ctr">
                <a:solidFill>
                  <a:schemeClr val="accent4"/>
                </a:solidFill>
                <a:prstDash val="solid"/>
              </a:ln>
              <a:effectLst/>
            </c:spPr>
          </c:errBars>
          <c:cat>
            <c:numRef>
              <c:f>まとめ!$B$42:$B$51</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まとめ!$C$42:$C$51</c:f>
              <c:numCache>
                <c:formatCode>General</c:formatCode>
                <c:ptCount val="10"/>
                <c:pt idx="0">
                  <c:v>1.4827756873710278</c:v>
                </c:pt>
                <c:pt idx="1">
                  <c:v>1.4827756873710278</c:v>
                </c:pt>
                <c:pt idx="2">
                  <c:v>1.4827756873710278</c:v>
                </c:pt>
                <c:pt idx="3">
                  <c:v>1.4827756873710278</c:v>
                </c:pt>
                <c:pt idx="4">
                  <c:v>1.4827756873710278</c:v>
                </c:pt>
                <c:pt idx="5">
                  <c:v>1.4827756873710278</c:v>
                </c:pt>
                <c:pt idx="6">
                  <c:v>1.4827756873710278</c:v>
                </c:pt>
                <c:pt idx="7">
                  <c:v>1.4827756873710278</c:v>
                </c:pt>
                <c:pt idx="8">
                  <c:v>1.4827756873710278</c:v>
                </c:pt>
                <c:pt idx="9">
                  <c:v>1.4827756873710278</c:v>
                </c:pt>
              </c:numCache>
            </c:numRef>
          </c:val>
          <c:smooth val="0"/>
        </c:ser>
        <c:ser>
          <c:idx val="2"/>
          <c:order val="2"/>
          <c:tx>
            <c:strRef>
              <c:f>まとめ!$B$28</c:f>
              <c:strCache>
                <c:ptCount val="1"/>
                <c:pt idx="0">
                  <c:v>MaxSum</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errBars>
            <c:errDir val="y"/>
            <c:errBarType val="both"/>
            <c:errValType val="cust"/>
            <c:noEndCap val="0"/>
            <c:plus>
              <c:numRef>
                <c:f>まとめ!$E$29:$E$38</c:f>
                <c:numCache>
                  <c:formatCode>General</c:formatCode>
                  <c:ptCount val="10"/>
                  <c:pt idx="0">
                    <c:v>5.6543273480723126E-2</c:v>
                  </c:pt>
                  <c:pt idx="1">
                    <c:v>5.1912311760380074E-2</c:v>
                  </c:pt>
                  <c:pt idx="2">
                    <c:v>4.9144395055331795E-2</c:v>
                  </c:pt>
                  <c:pt idx="3">
                    <c:v>4.6980049673266223E-2</c:v>
                  </c:pt>
                  <c:pt idx="4">
                    <c:v>4.6106284427116E-2</c:v>
                  </c:pt>
                  <c:pt idx="5">
                    <c:v>5.0597815400545899E-2</c:v>
                  </c:pt>
                  <c:pt idx="6">
                    <c:v>4.8355081059944356E-2</c:v>
                  </c:pt>
                  <c:pt idx="7">
                    <c:v>4.8760616979418726E-2</c:v>
                  </c:pt>
                  <c:pt idx="8">
                    <c:v>4.6809775787685672E-2</c:v>
                  </c:pt>
                  <c:pt idx="9">
                    <c:v>4.6643506721269767E-2</c:v>
                  </c:pt>
                </c:numCache>
              </c:numRef>
            </c:plus>
            <c:minus>
              <c:numRef>
                <c:f>まとめ!$E$29:$E$38</c:f>
                <c:numCache>
                  <c:formatCode>General</c:formatCode>
                  <c:ptCount val="10"/>
                  <c:pt idx="0">
                    <c:v>5.6543273480723126E-2</c:v>
                  </c:pt>
                  <c:pt idx="1">
                    <c:v>5.1912311760380074E-2</c:v>
                  </c:pt>
                  <c:pt idx="2">
                    <c:v>4.9144395055331795E-2</c:v>
                  </c:pt>
                  <c:pt idx="3">
                    <c:v>4.6980049673266223E-2</c:v>
                  </c:pt>
                  <c:pt idx="4">
                    <c:v>4.6106284427116E-2</c:v>
                  </c:pt>
                  <c:pt idx="5">
                    <c:v>5.0597815400545899E-2</c:v>
                  </c:pt>
                  <c:pt idx="6">
                    <c:v>4.8355081059944356E-2</c:v>
                  </c:pt>
                  <c:pt idx="7">
                    <c:v>4.8760616979418726E-2</c:v>
                  </c:pt>
                  <c:pt idx="8">
                    <c:v>4.6809775787685672E-2</c:v>
                  </c:pt>
                  <c:pt idx="9">
                    <c:v>4.6643506721269767E-2</c:v>
                  </c:pt>
                </c:numCache>
              </c:numRef>
            </c:minus>
            <c:spPr>
              <a:noFill/>
              <a:ln w="25400" cap="flat" cmpd="sng" algn="ctr">
                <a:solidFill>
                  <a:schemeClr val="accent3"/>
                </a:solidFill>
                <a:prstDash val="solid"/>
              </a:ln>
              <a:effectLst/>
            </c:spPr>
          </c:errBars>
          <c:cat>
            <c:numRef>
              <c:f>まとめ!$B$29:$B$38</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まとめ!$C$29:$C$38</c:f>
              <c:numCache>
                <c:formatCode>General</c:formatCode>
                <c:ptCount val="10"/>
                <c:pt idx="0">
                  <c:v>1.2281528096968153</c:v>
                </c:pt>
                <c:pt idx="1">
                  <c:v>1.2025210121517105</c:v>
                </c:pt>
                <c:pt idx="2">
                  <c:v>1.1966103931802339</c:v>
                </c:pt>
                <c:pt idx="3">
                  <c:v>1.1882217508258544</c:v>
                </c:pt>
                <c:pt idx="4">
                  <c:v>1.1795697689834082</c:v>
                </c:pt>
                <c:pt idx="5">
                  <c:v>1.1726993098099923</c:v>
                </c:pt>
                <c:pt idx="6">
                  <c:v>1.1699525345049209</c:v>
                </c:pt>
                <c:pt idx="7">
                  <c:v>1.1694407293328635</c:v>
                </c:pt>
                <c:pt idx="8">
                  <c:v>1.1667434416464462</c:v>
                </c:pt>
                <c:pt idx="9">
                  <c:v>1.1656768304209526</c:v>
                </c:pt>
              </c:numCache>
            </c:numRef>
          </c:val>
          <c:smooth val="0"/>
        </c:ser>
        <c:ser>
          <c:idx val="1"/>
          <c:order val="3"/>
          <c:tx>
            <c:strRef>
              <c:f>まとめ!$B$3</c:f>
              <c:strCache>
                <c:ptCount val="1"/>
                <c:pt idx="0">
                  <c:v>DeQEDa</c:v>
                </c:pt>
              </c:strCache>
            </c:strRef>
          </c:tx>
          <c:spPr>
            <a:ln w="25400" cap="flat" cmpd="sng" algn="ctr">
              <a:solidFill>
                <a:schemeClr val="accent6"/>
              </a:solidFill>
              <a:prstDash val="solid"/>
            </a:ln>
            <a:effectLst/>
          </c:spPr>
          <c:marker>
            <c:symbol val="diamond"/>
            <c:size val="7"/>
            <c:spPr>
              <a:solidFill>
                <a:schemeClr val="lt1"/>
              </a:solidFill>
              <a:ln w="25400" cap="flat" cmpd="sng" algn="ctr">
                <a:solidFill>
                  <a:schemeClr val="accent6"/>
                </a:solidFill>
                <a:prstDash val="solid"/>
              </a:ln>
              <a:effectLst/>
            </c:spPr>
          </c:marker>
          <c:errBars>
            <c:errDir val="y"/>
            <c:errBarType val="both"/>
            <c:errValType val="cust"/>
            <c:noEndCap val="0"/>
            <c:plus>
              <c:numRef>
                <c:f>まとめ!$E$4:$E$13</c:f>
                <c:numCache>
                  <c:formatCode>General</c:formatCode>
                  <c:ptCount val="10"/>
                  <c:pt idx="0">
                    <c:v>3.2464107504429407E-2</c:v>
                  </c:pt>
                  <c:pt idx="1">
                    <c:v>4.2390604452580749E-2</c:v>
                  </c:pt>
                  <c:pt idx="2">
                    <c:v>4.8644044883764136E-2</c:v>
                  </c:pt>
                  <c:pt idx="3">
                    <c:v>3.59201100908728E-2</c:v>
                  </c:pt>
                  <c:pt idx="4">
                    <c:v>2.8162355568833789E-2</c:v>
                  </c:pt>
                  <c:pt idx="5">
                    <c:v>2.9027238163493081E-2</c:v>
                  </c:pt>
                  <c:pt idx="6">
                    <c:v>2.9057287417010746E-2</c:v>
                  </c:pt>
                  <c:pt idx="7">
                    <c:v>2.9057287417010746E-2</c:v>
                  </c:pt>
                  <c:pt idx="8">
                    <c:v>2.9057287417010746E-2</c:v>
                  </c:pt>
                  <c:pt idx="9">
                    <c:v>2.9057287417010746E-2</c:v>
                  </c:pt>
                </c:numCache>
              </c:numRef>
            </c:plus>
            <c:minus>
              <c:numRef>
                <c:f>まとめ!$E$4:$E$13</c:f>
                <c:numCache>
                  <c:formatCode>General</c:formatCode>
                  <c:ptCount val="10"/>
                  <c:pt idx="0">
                    <c:v>3.2464107504429407E-2</c:v>
                  </c:pt>
                  <c:pt idx="1">
                    <c:v>4.2390604452580749E-2</c:v>
                  </c:pt>
                  <c:pt idx="2">
                    <c:v>4.8644044883764136E-2</c:v>
                  </c:pt>
                  <c:pt idx="3">
                    <c:v>3.59201100908728E-2</c:v>
                  </c:pt>
                  <c:pt idx="4">
                    <c:v>2.8162355568833789E-2</c:v>
                  </c:pt>
                  <c:pt idx="5">
                    <c:v>2.9027238163493081E-2</c:v>
                  </c:pt>
                  <c:pt idx="6">
                    <c:v>2.9057287417010746E-2</c:v>
                  </c:pt>
                  <c:pt idx="7">
                    <c:v>2.9057287417010746E-2</c:v>
                  </c:pt>
                  <c:pt idx="8">
                    <c:v>2.9057287417010746E-2</c:v>
                  </c:pt>
                  <c:pt idx="9">
                    <c:v>2.9057287417010746E-2</c:v>
                  </c:pt>
                </c:numCache>
              </c:numRef>
            </c:minus>
            <c:spPr>
              <a:noFill/>
              <a:ln w="25400" cap="flat" cmpd="sng" algn="ctr">
                <a:solidFill>
                  <a:schemeClr val="accent6"/>
                </a:solidFill>
                <a:prstDash val="solid"/>
              </a:ln>
              <a:effectLst/>
            </c:spPr>
          </c:errBars>
          <c:cat>
            <c:numRef>
              <c:f>まとめ!$B$4:$B$13</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まとめ!$C$4:$C$13</c:f>
              <c:numCache>
                <c:formatCode>General</c:formatCode>
                <c:ptCount val="10"/>
                <c:pt idx="0">
                  <c:v>1.3393181746594505</c:v>
                </c:pt>
                <c:pt idx="1">
                  <c:v>1.2675509558032743</c:v>
                </c:pt>
                <c:pt idx="2">
                  <c:v>1.1762691203390701</c:v>
                </c:pt>
                <c:pt idx="3">
                  <c:v>1.1414594531484328</c:v>
                </c:pt>
                <c:pt idx="4">
                  <c:v>1.1195182214842401</c:v>
                </c:pt>
                <c:pt idx="5">
                  <c:v>1.1176245429397558</c:v>
                </c:pt>
                <c:pt idx="6">
                  <c:v>1.117581412285122</c:v>
                </c:pt>
                <c:pt idx="7">
                  <c:v>1.117581412285122</c:v>
                </c:pt>
                <c:pt idx="8">
                  <c:v>1.117581412285122</c:v>
                </c:pt>
                <c:pt idx="9">
                  <c:v>1.117581412285122</c:v>
                </c:pt>
              </c:numCache>
            </c:numRef>
          </c:val>
          <c:smooth val="0"/>
        </c:ser>
        <c:ser>
          <c:idx val="0"/>
          <c:order val="4"/>
          <c:tx>
            <c:strRef>
              <c:f>まとめ!$G$3</c:f>
              <c:strCache>
                <c:ptCount val="1"/>
                <c:pt idx="0">
                  <c:v>DeQEDm</c:v>
                </c:pt>
              </c:strCache>
            </c:strRef>
          </c:tx>
          <c:spPr>
            <a:ln w="25400" cap="flat" cmpd="sng" algn="ctr">
              <a:solidFill>
                <a:schemeClr val="accent2"/>
              </a:solidFill>
              <a:prstDash val="solid"/>
            </a:ln>
            <a:effectLst/>
          </c:spPr>
          <c:marker>
            <c:symbol val="square"/>
            <c:size val="7"/>
            <c:spPr>
              <a:solidFill>
                <a:schemeClr val="lt1"/>
              </a:solidFill>
              <a:ln w="25400" cap="flat" cmpd="sng" algn="ctr">
                <a:solidFill>
                  <a:schemeClr val="accent2"/>
                </a:solidFill>
                <a:prstDash val="solid"/>
              </a:ln>
              <a:effectLst/>
            </c:spPr>
          </c:marker>
          <c:errBars>
            <c:errDir val="y"/>
            <c:errBarType val="both"/>
            <c:errValType val="cust"/>
            <c:noEndCap val="0"/>
            <c:plus>
              <c:numRef>
                <c:f>まとめ!$J$4:$J$13</c:f>
                <c:numCache>
                  <c:formatCode>General</c:formatCode>
                  <c:ptCount val="10"/>
                  <c:pt idx="0">
                    <c:v>4.1229679248152948E-2</c:v>
                  </c:pt>
                  <c:pt idx="1">
                    <c:v>3.7980807522952457E-2</c:v>
                  </c:pt>
                  <c:pt idx="2">
                    <c:v>5.1428706845687414E-2</c:v>
                  </c:pt>
                  <c:pt idx="3">
                    <c:v>4.0194741014096091E-2</c:v>
                  </c:pt>
                  <c:pt idx="4">
                    <c:v>3.800313065016158E-2</c:v>
                  </c:pt>
                  <c:pt idx="5">
                    <c:v>3.1194731745793011E-2</c:v>
                  </c:pt>
                  <c:pt idx="6">
                    <c:v>2.9036702973425511E-2</c:v>
                  </c:pt>
                  <c:pt idx="7">
                    <c:v>2.9036702973425511E-2</c:v>
                  </c:pt>
                  <c:pt idx="8">
                    <c:v>2.9036702973425511E-2</c:v>
                  </c:pt>
                  <c:pt idx="9">
                    <c:v>2.9036702973425511E-2</c:v>
                  </c:pt>
                </c:numCache>
              </c:numRef>
            </c:plus>
            <c:minus>
              <c:numRef>
                <c:f>まとめ!$J$4:$J$13</c:f>
                <c:numCache>
                  <c:formatCode>General</c:formatCode>
                  <c:ptCount val="10"/>
                  <c:pt idx="0">
                    <c:v>4.1229679248152948E-2</c:v>
                  </c:pt>
                  <c:pt idx="1">
                    <c:v>3.7980807522952457E-2</c:v>
                  </c:pt>
                  <c:pt idx="2">
                    <c:v>5.1428706845687414E-2</c:v>
                  </c:pt>
                  <c:pt idx="3">
                    <c:v>4.0194741014096091E-2</c:v>
                  </c:pt>
                  <c:pt idx="4">
                    <c:v>3.800313065016158E-2</c:v>
                  </c:pt>
                  <c:pt idx="5">
                    <c:v>3.1194731745793011E-2</c:v>
                  </c:pt>
                  <c:pt idx="6">
                    <c:v>2.9036702973425511E-2</c:v>
                  </c:pt>
                  <c:pt idx="7">
                    <c:v>2.9036702973425511E-2</c:v>
                  </c:pt>
                  <c:pt idx="8">
                    <c:v>2.9036702973425511E-2</c:v>
                  </c:pt>
                  <c:pt idx="9">
                    <c:v>2.9036702973425511E-2</c:v>
                  </c:pt>
                </c:numCache>
              </c:numRef>
            </c:minus>
            <c:spPr>
              <a:noFill/>
              <a:ln w="25400" cap="flat" cmpd="sng" algn="ctr">
                <a:solidFill>
                  <a:schemeClr val="accent2"/>
                </a:solidFill>
                <a:prstDash val="solid"/>
              </a:ln>
              <a:effectLst/>
            </c:spPr>
          </c:errBars>
          <c:cat>
            <c:numRef>
              <c:f>まとめ!$B$16:$B$25</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まとめ!$H$4:$H$13</c:f>
              <c:numCache>
                <c:formatCode>General</c:formatCode>
                <c:ptCount val="10"/>
                <c:pt idx="0">
                  <c:v>1.3798025122327331</c:v>
                </c:pt>
                <c:pt idx="1">
                  <c:v>1.3695322938914516</c:v>
                </c:pt>
                <c:pt idx="2">
                  <c:v>1.2798856496240583</c:v>
                </c:pt>
                <c:pt idx="3">
                  <c:v>1.1771724326756139</c:v>
                </c:pt>
                <c:pt idx="4">
                  <c:v>1.1356592240039445</c:v>
                </c:pt>
                <c:pt idx="5">
                  <c:v>1.1140682887378988</c:v>
                </c:pt>
                <c:pt idx="6">
                  <c:v>1.1027725707217098</c:v>
                </c:pt>
                <c:pt idx="7">
                  <c:v>1.1027725707217098</c:v>
                </c:pt>
                <c:pt idx="8">
                  <c:v>1.1027725707217098</c:v>
                </c:pt>
                <c:pt idx="9">
                  <c:v>1.1027725707217098</c:v>
                </c:pt>
              </c:numCache>
            </c:numRef>
          </c:val>
          <c:smooth val="0"/>
        </c:ser>
        <c:dLbls>
          <c:showLegendKey val="0"/>
          <c:showVal val="0"/>
          <c:showCatName val="0"/>
          <c:showSerName val="0"/>
          <c:showPercent val="0"/>
          <c:showBubbleSize val="0"/>
        </c:dLbls>
        <c:marker val="1"/>
        <c:smooth val="0"/>
        <c:axId val="117022080"/>
        <c:axId val="117036544"/>
      </c:lineChart>
      <c:catAx>
        <c:axId val="117022080"/>
        <c:scaling>
          <c:orientation val="minMax"/>
        </c:scaling>
        <c:delete val="0"/>
        <c:axPos val="b"/>
        <c:title>
          <c:tx>
            <c:rich>
              <a:bodyPr/>
              <a:lstStyle/>
              <a:p>
                <a:pPr>
                  <a:defRPr sz="900" b="0"/>
                </a:pPr>
                <a:r>
                  <a:rPr lang="en-US" altLang="ja-JP" sz="1600" b="0" i="0" baseline="0">
                    <a:effectLst/>
                  </a:rPr>
                  <a:t>The number of cycles</a:t>
                </a:r>
                <a:endParaRPr lang="ja-JP" altLang="ja-JP" sz="900" b="0">
                  <a:effectLst/>
                </a:endParaRPr>
              </a:p>
            </c:rich>
          </c:tx>
          <c:layout>
            <c:manualLayout>
              <c:xMode val="edge"/>
              <c:yMode val="edge"/>
              <c:x val="0.33647262338722445"/>
              <c:y val="0.91175180907482156"/>
            </c:manualLayout>
          </c:layout>
          <c:overlay val="0"/>
        </c:title>
        <c:numFmt formatCode="General" sourceLinked="1"/>
        <c:majorTickMark val="out"/>
        <c:minorTickMark val="none"/>
        <c:tickLblPos val="nextTo"/>
        <c:crossAx val="117036544"/>
        <c:crosses val="autoZero"/>
        <c:auto val="1"/>
        <c:lblAlgn val="ctr"/>
        <c:lblOffset val="100"/>
        <c:noMultiLvlLbl val="1"/>
      </c:catAx>
      <c:valAx>
        <c:axId val="117036544"/>
        <c:scaling>
          <c:orientation val="minMax"/>
          <c:max val="1.8"/>
          <c:min val="1"/>
        </c:scaling>
        <c:delete val="0"/>
        <c:axPos val="l"/>
        <c:majorGridlines/>
        <c:title>
          <c:tx>
            <c:rich>
              <a:bodyPr rot="-5400000" vert="horz"/>
              <a:lstStyle/>
              <a:p>
                <a:pPr>
                  <a:defRPr sz="900" b="0"/>
                </a:pPr>
                <a:r>
                  <a:rPr lang="en-US" altLang="ja-JP" sz="1600" b="0" i="0" baseline="0" dirty="0" err="1">
                    <a:effectLst/>
                  </a:rPr>
                  <a:t>BestUB</a:t>
                </a:r>
                <a:r>
                  <a:rPr lang="en-US" altLang="ja-JP" sz="1600" b="0" i="0" baseline="0" dirty="0">
                    <a:effectLst/>
                  </a:rPr>
                  <a:t>/</a:t>
                </a:r>
                <a:r>
                  <a:rPr lang="en-US" altLang="ja-JP" sz="1600" b="0" i="0" baseline="0" dirty="0" err="1">
                    <a:effectLst/>
                  </a:rPr>
                  <a:t>BestLB</a:t>
                </a:r>
                <a:endParaRPr lang="ja-JP" altLang="ja-JP" sz="900" b="0" dirty="0">
                  <a:effectLst/>
                </a:endParaRPr>
              </a:p>
            </c:rich>
          </c:tx>
          <c:layout>
            <c:manualLayout>
              <c:xMode val="edge"/>
              <c:yMode val="edge"/>
              <c:x val="2.1449805678455842E-2"/>
              <c:y val="0.28102803155424544"/>
            </c:manualLayout>
          </c:layout>
          <c:overlay val="0"/>
        </c:title>
        <c:numFmt formatCode="General" sourceLinked="1"/>
        <c:majorTickMark val="out"/>
        <c:minorTickMark val="none"/>
        <c:tickLblPos val="nextTo"/>
        <c:crossAx val="117022080"/>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8592629694558"/>
          <c:y val="5.1400554097404488E-2"/>
          <c:w val="0.80386973499921155"/>
          <c:h val="0.81161917844598075"/>
        </c:manualLayout>
      </c:layout>
      <c:scatterChart>
        <c:scatterStyle val="lineMarker"/>
        <c:varyColors val="0"/>
        <c:ser>
          <c:idx val="4"/>
          <c:order val="0"/>
          <c:tx>
            <c:strRef>
              <c:f>まとめ!$B$54</c:f>
              <c:strCache>
                <c:ptCount val="1"/>
                <c:pt idx="0">
                  <c:v>DALO</c:v>
                </c:pt>
              </c:strCache>
            </c:strRef>
          </c:tx>
          <c:spPr>
            <a:ln w="25400" cap="flat" cmpd="sng" algn="ctr">
              <a:solidFill>
                <a:schemeClr val="accent5"/>
              </a:solidFill>
              <a:prstDash val="solid"/>
            </a:ln>
            <a:effectLst/>
          </c:spPr>
          <c:marker>
            <c:spPr>
              <a:solidFill>
                <a:schemeClr val="lt1"/>
              </a:solidFill>
              <a:ln w="25400" cap="flat" cmpd="sng" algn="ctr">
                <a:solidFill>
                  <a:schemeClr val="accent5"/>
                </a:solidFill>
                <a:prstDash val="solid"/>
              </a:ln>
              <a:effectLst/>
            </c:spPr>
          </c:marker>
          <c:xVal>
            <c:numRef>
              <c:f>まとめ!$D$55:$D$64</c:f>
              <c:numCache>
                <c:formatCode>General</c:formatCode>
                <c:ptCount val="10"/>
                <c:pt idx="0">
                  <c:v>7.9475638999999987</c:v>
                </c:pt>
                <c:pt idx="1">
                  <c:v>14.321561049999953</c:v>
                </c:pt>
                <c:pt idx="2">
                  <c:v>19.538297199999967</c:v>
                </c:pt>
                <c:pt idx="3">
                  <c:v>22.760288949999946</c:v>
                </c:pt>
                <c:pt idx="4">
                  <c:v>23.69562959999994</c:v>
                </c:pt>
                <c:pt idx="5">
                  <c:v>24.58276194999992</c:v>
                </c:pt>
                <c:pt idx="6">
                  <c:v>26.21944129999995</c:v>
                </c:pt>
                <c:pt idx="7">
                  <c:v>27.685390449999943</c:v>
                </c:pt>
                <c:pt idx="8">
                  <c:v>28.089382999999948</c:v>
                </c:pt>
                <c:pt idx="9">
                  <c:v>31.84347909999995</c:v>
                </c:pt>
              </c:numCache>
            </c:numRef>
          </c:xVal>
          <c:yVal>
            <c:numRef>
              <c:f>まとめ!$C$55:$C$64</c:f>
              <c:numCache>
                <c:formatCode>General</c:formatCode>
                <c:ptCount val="10"/>
                <c:pt idx="0">
                  <c:v>1.7386512899041027</c:v>
                </c:pt>
                <c:pt idx="1">
                  <c:v>1.7190972795634234</c:v>
                </c:pt>
                <c:pt idx="2">
                  <c:v>1.7136362677502837</c:v>
                </c:pt>
                <c:pt idx="3">
                  <c:v>1.7136362677502837</c:v>
                </c:pt>
                <c:pt idx="4">
                  <c:v>1.7108385463835301</c:v>
                </c:pt>
                <c:pt idx="5">
                  <c:v>1.7108385463835301</c:v>
                </c:pt>
                <c:pt idx="6">
                  <c:v>1.7108385463835301</c:v>
                </c:pt>
                <c:pt idx="7">
                  <c:v>1.7108385463835301</c:v>
                </c:pt>
                <c:pt idx="8">
                  <c:v>1.7108385463835301</c:v>
                </c:pt>
                <c:pt idx="9">
                  <c:v>1.7108385463835301</c:v>
                </c:pt>
              </c:numCache>
            </c:numRef>
          </c:yVal>
          <c:smooth val="0"/>
        </c:ser>
        <c:ser>
          <c:idx val="3"/>
          <c:order val="1"/>
          <c:tx>
            <c:strRef>
              <c:f>まとめ!$B$41</c:f>
              <c:strCache>
                <c:ptCount val="1"/>
                <c:pt idx="0">
                  <c:v>EU-DaC</c:v>
                </c:pt>
              </c:strCache>
            </c:strRef>
          </c:tx>
          <c:spPr>
            <a:ln w="25400" cap="flat" cmpd="sng" algn="ctr">
              <a:solidFill>
                <a:schemeClr val="accent4"/>
              </a:solidFill>
              <a:prstDash val="solid"/>
            </a:ln>
            <a:effectLst/>
          </c:spPr>
          <c:marker>
            <c:symbol val="circle"/>
            <c:size val="7"/>
            <c:spPr>
              <a:solidFill>
                <a:schemeClr val="lt1"/>
              </a:solidFill>
              <a:ln w="25400" cap="flat" cmpd="sng" algn="ctr">
                <a:solidFill>
                  <a:schemeClr val="accent4"/>
                </a:solidFill>
                <a:prstDash val="solid"/>
              </a:ln>
              <a:effectLst/>
            </c:spPr>
          </c:marker>
          <c:xVal>
            <c:numRef>
              <c:f>まとめ!$D$42:$D$51</c:f>
              <c:numCache>
                <c:formatCode>General</c:formatCode>
                <c:ptCount val="10"/>
                <c:pt idx="0">
                  <c:v>15094.11923475</c:v>
                </c:pt>
                <c:pt idx="1">
                  <c:v>34402.974203400023</c:v>
                </c:pt>
                <c:pt idx="2">
                  <c:v>53900.493934899998</c:v>
                </c:pt>
                <c:pt idx="3">
                  <c:v>72570.205039349952</c:v>
                </c:pt>
                <c:pt idx="4">
                  <c:v>89918.196911899999</c:v>
                </c:pt>
                <c:pt idx="5">
                  <c:v>105647.31407655</c:v>
                </c:pt>
                <c:pt idx="6">
                  <c:v>120437.5431785</c:v>
                </c:pt>
                <c:pt idx="7">
                  <c:v>135136.43473875002</c:v>
                </c:pt>
                <c:pt idx="8">
                  <c:v>149905.97509539995</c:v>
                </c:pt>
                <c:pt idx="9">
                  <c:v>164468.02162724995</c:v>
                </c:pt>
              </c:numCache>
            </c:numRef>
          </c:xVal>
          <c:yVal>
            <c:numRef>
              <c:f>まとめ!$C$42:$C$51</c:f>
              <c:numCache>
                <c:formatCode>General</c:formatCode>
                <c:ptCount val="10"/>
                <c:pt idx="0">
                  <c:v>1.4827756873710278</c:v>
                </c:pt>
                <c:pt idx="1">
                  <c:v>1.4827756873710278</c:v>
                </c:pt>
                <c:pt idx="2">
                  <c:v>1.4827756873710278</c:v>
                </c:pt>
                <c:pt idx="3">
                  <c:v>1.4827756873710278</c:v>
                </c:pt>
                <c:pt idx="4">
                  <c:v>1.4827756873710278</c:v>
                </c:pt>
                <c:pt idx="5">
                  <c:v>1.4827756873710278</c:v>
                </c:pt>
                <c:pt idx="6">
                  <c:v>1.4827756873710278</c:v>
                </c:pt>
                <c:pt idx="7">
                  <c:v>1.4827756873710278</c:v>
                </c:pt>
                <c:pt idx="8">
                  <c:v>1.4827756873710278</c:v>
                </c:pt>
                <c:pt idx="9">
                  <c:v>1.4827756873710278</c:v>
                </c:pt>
              </c:numCache>
            </c:numRef>
          </c:yVal>
          <c:smooth val="0"/>
        </c:ser>
        <c:ser>
          <c:idx val="2"/>
          <c:order val="2"/>
          <c:tx>
            <c:strRef>
              <c:f>まとめ!$B$28</c:f>
              <c:strCache>
                <c:ptCount val="1"/>
                <c:pt idx="0">
                  <c:v>MaxSum</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xVal>
            <c:numRef>
              <c:f>まとめ!$D$29:$D$38</c:f>
              <c:numCache>
                <c:formatCode>General</c:formatCode>
                <c:ptCount val="10"/>
                <c:pt idx="0">
                  <c:v>53.4</c:v>
                </c:pt>
                <c:pt idx="1">
                  <c:v>53.4</c:v>
                </c:pt>
                <c:pt idx="2">
                  <c:v>53.7</c:v>
                </c:pt>
                <c:pt idx="3">
                  <c:v>53.75</c:v>
                </c:pt>
                <c:pt idx="4">
                  <c:v>54.1</c:v>
                </c:pt>
                <c:pt idx="5">
                  <c:v>54.949999999999996</c:v>
                </c:pt>
                <c:pt idx="6">
                  <c:v>55.449999999999996</c:v>
                </c:pt>
                <c:pt idx="7">
                  <c:v>55.9</c:v>
                </c:pt>
                <c:pt idx="8">
                  <c:v>58.6</c:v>
                </c:pt>
                <c:pt idx="9">
                  <c:v>61.7</c:v>
                </c:pt>
              </c:numCache>
            </c:numRef>
          </c:xVal>
          <c:yVal>
            <c:numRef>
              <c:f>まとめ!$C$29:$C$38</c:f>
              <c:numCache>
                <c:formatCode>General</c:formatCode>
                <c:ptCount val="10"/>
                <c:pt idx="0">
                  <c:v>1.2281528096968153</c:v>
                </c:pt>
                <c:pt idx="1">
                  <c:v>1.2025210121517105</c:v>
                </c:pt>
                <c:pt idx="2">
                  <c:v>1.1966103931802339</c:v>
                </c:pt>
                <c:pt idx="3">
                  <c:v>1.1882217508258544</c:v>
                </c:pt>
                <c:pt idx="4">
                  <c:v>1.1795697689834082</c:v>
                </c:pt>
                <c:pt idx="5">
                  <c:v>1.1726993098099923</c:v>
                </c:pt>
                <c:pt idx="6">
                  <c:v>1.1699525345049209</c:v>
                </c:pt>
                <c:pt idx="7">
                  <c:v>1.1694407293328635</c:v>
                </c:pt>
                <c:pt idx="8">
                  <c:v>1.1667434416464462</c:v>
                </c:pt>
                <c:pt idx="9">
                  <c:v>1.1656768304209526</c:v>
                </c:pt>
              </c:numCache>
            </c:numRef>
          </c:yVal>
          <c:smooth val="0"/>
        </c:ser>
        <c:ser>
          <c:idx val="1"/>
          <c:order val="3"/>
          <c:tx>
            <c:strRef>
              <c:f>まとめ!$B$3</c:f>
              <c:strCache>
                <c:ptCount val="1"/>
                <c:pt idx="0">
                  <c:v>DeQEDa</c:v>
                </c:pt>
              </c:strCache>
            </c:strRef>
          </c:tx>
          <c:spPr>
            <a:ln w="25400" cap="flat" cmpd="sng" algn="ctr">
              <a:solidFill>
                <a:schemeClr val="accent6"/>
              </a:solidFill>
              <a:prstDash val="solid"/>
            </a:ln>
            <a:effectLst/>
          </c:spPr>
          <c:marker>
            <c:symbol val="diamond"/>
            <c:size val="7"/>
            <c:spPr>
              <a:solidFill>
                <a:schemeClr val="lt1"/>
              </a:solidFill>
              <a:ln w="25400" cap="flat" cmpd="sng" algn="ctr">
                <a:solidFill>
                  <a:schemeClr val="accent6"/>
                </a:solidFill>
                <a:prstDash val="solid"/>
              </a:ln>
              <a:effectLst/>
            </c:spPr>
          </c:marker>
          <c:xVal>
            <c:numRef>
              <c:f>まとめ!$D$4:$D$13</c:f>
              <c:numCache>
                <c:formatCode>General</c:formatCode>
                <c:ptCount val="10"/>
                <c:pt idx="0">
                  <c:v>2.4284090999999997</c:v>
                </c:pt>
                <c:pt idx="1">
                  <c:v>4.2813097000000022</c:v>
                </c:pt>
                <c:pt idx="2">
                  <c:v>6.6447395999999959</c:v>
                </c:pt>
                <c:pt idx="3">
                  <c:v>8.9092639999999967</c:v>
                </c:pt>
                <c:pt idx="4">
                  <c:v>10.923411550000004</c:v>
                </c:pt>
                <c:pt idx="5">
                  <c:v>12.957720600000002</c:v>
                </c:pt>
                <c:pt idx="6">
                  <c:v>15.011086800000006</c:v>
                </c:pt>
                <c:pt idx="7">
                  <c:v>17.51074345</c:v>
                </c:pt>
                <c:pt idx="8">
                  <c:v>19.907836400000001</c:v>
                </c:pt>
                <c:pt idx="9">
                  <c:v>21.729064650000005</c:v>
                </c:pt>
              </c:numCache>
            </c:numRef>
          </c:xVal>
          <c:yVal>
            <c:numRef>
              <c:f>まとめ!$C$4:$C$13</c:f>
              <c:numCache>
                <c:formatCode>General</c:formatCode>
                <c:ptCount val="10"/>
                <c:pt idx="0">
                  <c:v>1.3393181746594505</c:v>
                </c:pt>
                <c:pt idx="1">
                  <c:v>1.2675509558032743</c:v>
                </c:pt>
                <c:pt idx="2">
                  <c:v>1.1762691203390701</c:v>
                </c:pt>
                <c:pt idx="3">
                  <c:v>1.1414594531484328</c:v>
                </c:pt>
                <c:pt idx="4">
                  <c:v>1.1195182214842401</c:v>
                </c:pt>
                <c:pt idx="5">
                  <c:v>1.1176245429397558</c:v>
                </c:pt>
                <c:pt idx="6">
                  <c:v>1.117581412285122</c:v>
                </c:pt>
                <c:pt idx="7">
                  <c:v>1.117581412285122</c:v>
                </c:pt>
                <c:pt idx="8">
                  <c:v>1.117581412285122</c:v>
                </c:pt>
                <c:pt idx="9">
                  <c:v>1.117581412285122</c:v>
                </c:pt>
              </c:numCache>
            </c:numRef>
          </c:yVal>
          <c:smooth val="0"/>
        </c:ser>
        <c:ser>
          <c:idx val="0"/>
          <c:order val="4"/>
          <c:tx>
            <c:strRef>
              <c:f>まとめ!$G$3</c:f>
              <c:strCache>
                <c:ptCount val="1"/>
                <c:pt idx="0">
                  <c:v>DeQEDm</c:v>
                </c:pt>
              </c:strCache>
            </c:strRef>
          </c:tx>
          <c:spPr>
            <a:ln w="25400" cap="flat" cmpd="sng" algn="ctr">
              <a:solidFill>
                <a:schemeClr val="accent2"/>
              </a:solidFill>
              <a:prstDash val="solid"/>
            </a:ln>
            <a:effectLst/>
          </c:spPr>
          <c:marker>
            <c:symbol val="square"/>
            <c:size val="7"/>
            <c:spPr>
              <a:solidFill>
                <a:schemeClr val="lt1"/>
              </a:solidFill>
              <a:ln w="25400" cap="flat" cmpd="sng" algn="ctr">
                <a:solidFill>
                  <a:schemeClr val="accent2"/>
                </a:solidFill>
                <a:prstDash val="solid"/>
              </a:ln>
              <a:effectLst/>
            </c:spPr>
          </c:marker>
          <c:xVal>
            <c:numRef>
              <c:f>まとめ!$I$4:$I$13</c:f>
              <c:numCache>
                <c:formatCode>General</c:formatCode>
                <c:ptCount val="10"/>
                <c:pt idx="0">
                  <c:v>2.6866881999999985</c:v>
                </c:pt>
                <c:pt idx="1">
                  <c:v>3.7360700499999995</c:v>
                </c:pt>
                <c:pt idx="2">
                  <c:v>5.9651865999999973</c:v>
                </c:pt>
                <c:pt idx="3">
                  <c:v>7.0100335499999966</c:v>
                </c:pt>
                <c:pt idx="4">
                  <c:v>8.0882318000000009</c:v>
                </c:pt>
                <c:pt idx="5">
                  <c:v>9.1212480499999984</c:v>
                </c:pt>
                <c:pt idx="6">
                  <c:v>10.1576919</c:v>
                </c:pt>
                <c:pt idx="7">
                  <c:v>11.291775499999998</c:v>
                </c:pt>
                <c:pt idx="8">
                  <c:v>12.379245900000004</c:v>
                </c:pt>
                <c:pt idx="9">
                  <c:v>13.382699400000007</c:v>
                </c:pt>
              </c:numCache>
            </c:numRef>
          </c:xVal>
          <c:yVal>
            <c:numRef>
              <c:f>まとめ!$H$4:$H$13</c:f>
              <c:numCache>
                <c:formatCode>General</c:formatCode>
                <c:ptCount val="10"/>
                <c:pt idx="0">
                  <c:v>1.3798025122327331</c:v>
                </c:pt>
                <c:pt idx="1">
                  <c:v>1.3695322938914516</c:v>
                </c:pt>
                <c:pt idx="2">
                  <c:v>1.2798856496240583</c:v>
                </c:pt>
                <c:pt idx="3">
                  <c:v>1.1771724326756139</c:v>
                </c:pt>
                <c:pt idx="4">
                  <c:v>1.1356592240039445</c:v>
                </c:pt>
                <c:pt idx="5">
                  <c:v>1.1140682887378988</c:v>
                </c:pt>
                <c:pt idx="6">
                  <c:v>1.1027725707217098</c:v>
                </c:pt>
                <c:pt idx="7">
                  <c:v>1.1027725707217098</c:v>
                </c:pt>
                <c:pt idx="8">
                  <c:v>1.1027725707217098</c:v>
                </c:pt>
                <c:pt idx="9">
                  <c:v>1.1027725707217098</c:v>
                </c:pt>
              </c:numCache>
            </c:numRef>
          </c:yVal>
          <c:smooth val="0"/>
        </c:ser>
        <c:dLbls>
          <c:showLegendKey val="0"/>
          <c:showVal val="0"/>
          <c:showCatName val="0"/>
          <c:showSerName val="0"/>
          <c:showPercent val="0"/>
          <c:showBubbleSize val="0"/>
        </c:dLbls>
        <c:axId val="117346304"/>
        <c:axId val="117348608"/>
      </c:scatterChart>
      <c:valAx>
        <c:axId val="117346304"/>
        <c:scaling>
          <c:logBase val="10"/>
          <c:orientation val="minMax"/>
          <c:max val="500000"/>
        </c:scaling>
        <c:delete val="0"/>
        <c:axPos val="b"/>
        <c:title>
          <c:tx>
            <c:rich>
              <a:bodyPr/>
              <a:lstStyle/>
              <a:p>
                <a:pPr>
                  <a:defRPr sz="900" b="0"/>
                </a:pPr>
                <a:r>
                  <a:rPr lang="en-US" altLang="ja-JP" sz="1600" b="0" i="0" baseline="0">
                    <a:effectLst/>
                  </a:rPr>
                  <a:t>Simulated runtime (ms)</a:t>
                </a:r>
                <a:endParaRPr lang="ja-JP" altLang="ja-JP" sz="900" b="0">
                  <a:effectLst/>
                </a:endParaRPr>
              </a:p>
            </c:rich>
          </c:tx>
          <c:layout>
            <c:manualLayout>
              <c:xMode val="edge"/>
              <c:yMode val="edge"/>
              <c:x val="0.31836222648894846"/>
              <c:y val="0.91614277894692553"/>
            </c:manualLayout>
          </c:layout>
          <c:overlay val="0"/>
        </c:title>
        <c:numFmt formatCode="General" sourceLinked="1"/>
        <c:majorTickMark val="out"/>
        <c:minorTickMark val="none"/>
        <c:tickLblPos val="nextTo"/>
        <c:crossAx val="117348608"/>
        <c:crosses val="autoZero"/>
        <c:crossBetween val="midCat"/>
        <c:majorUnit val="10"/>
      </c:valAx>
      <c:valAx>
        <c:axId val="117348608"/>
        <c:scaling>
          <c:orientation val="minMax"/>
          <c:min val="1"/>
        </c:scaling>
        <c:delete val="0"/>
        <c:axPos val="l"/>
        <c:majorGridlines/>
        <c:title>
          <c:tx>
            <c:rich>
              <a:bodyPr rot="-5400000" vert="horz"/>
              <a:lstStyle/>
              <a:p>
                <a:pPr>
                  <a:defRPr sz="900" b="0"/>
                </a:pPr>
                <a:r>
                  <a:rPr lang="en-US" altLang="ja-JP" sz="1600" b="0" i="0" baseline="0">
                    <a:effectLst/>
                  </a:rPr>
                  <a:t>BestUB/BestLB</a:t>
                </a:r>
                <a:endParaRPr lang="ja-JP" altLang="ja-JP" sz="900" b="0">
                  <a:effectLst/>
                </a:endParaRPr>
              </a:p>
            </c:rich>
          </c:tx>
          <c:layout/>
          <c:overlay val="0"/>
        </c:title>
        <c:numFmt formatCode="General" sourceLinked="1"/>
        <c:majorTickMark val="out"/>
        <c:minorTickMark val="none"/>
        <c:tickLblPos val="nextTo"/>
        <c:crossAx val="117346304"/>
        <c:crosses val="autoZero"/>
        <c:crossBetween val="midCat"/>
      </c:valAx>
    </c:plotArea>
    <c:legend>
      <c:legendPos val="r"/>
      <c:layout>
        <c:manualLayout>
          <c:xMode val="edge"/>
          <c:yMode val="edge"/>
          <c:x val="0.65961195981857212"/>
          <c:y val="0.50195950406038869"/>
          <c:w val="0.24086967007077201"/>
          <c:h val="0.32132284316038789"/>
        </c:manualLayout>
      </c:layout>
      <c:overlay val="0"/>
      <c:spPr>
        <a:solidFill>
          <a:schemeClr val="bg1"/>
        </a:solidFill>
      </c:spPr>
      <c:txPr>
        <a:bodyPr/>
        <a:lstStyle/>
        <a:p>
          <a:pPr>
            <a:defRPr sz="1400"/>
          </a:pPr>
          <a:endParaRPr lang="ja-JP"/>
        </a:p>
      </c:txPr>
    </c:legend>
    <c:plotVisOnly val="1"/>
    <c:dispBlanksAs val="gap"/>
    <c:showDLblsOverMax val="0"/>
  </c:chart>
  <c:txPr>
    <a:bodyPr/>
    <a:lstStyle/>
    <a:p>
      <a:pPr>
        <a:defRPr>
          <a:latin typeface="Times New Roman" pitchFamily="18" charset="0"/>
          <a:cs typeface="Times New Roman" pitchFamily="18" charset="0"/>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8055555555547"/>
          <c:y val="3.2558333333333335E-2"/>
          <c:w val="0.80202314814814812"/>
          <c:h val="0.8351640174152557"/>
        </c:manualLayout>
      </c:layout>
      <c:lineChart>
        <c:grouping val="standard"/>
        <c:varyColors val="0"/>
        <c:ser>
          <c:idx val="3"/>
          <c:order val="0"/>
          <c:tx>
            <c:strRef>
              <c:f>まとめ!$B$122</c:f>
              <c:strCache>
                <c:ptCount val="1"/>
                <c:pt idx="0">
                  <c:v>EU-DaC</c:v>
                </c:pt>
              </c:strCache>
            </c:strRef>
          </c:tx>
          <c:spPr>
            <a:ln w="25400" cap="flat" cmpd="sng" algn="ctr">
              <a:solidFill>
                <a:schemeClr val="accent4"/>
              </a:solidFill>
              <a:prstDash val="solid"/>
            </a:ln>
            <a:effectLst/>
          </c:spPr>
          <c:marker>
            <c:symbol val="circle"/>
            <c:size val="7"/>
            <c:spPr>
              <a:solidFill>
                <a:schemeClr val="lt1"/>
              </a:solidFill>
              <a:ln w="25400" cap="flat" cmpd="sng" algn="ctr">
                <a:solidFill>
                  <a:schemeClr val="accent4"/>
                </a:solidFill>
                <a:prstDash val="solid"/>
              </a:ln>
              <a:effectLst/>
            </c:spPr>
          </c:marker>
          <c:errBars>
            <c:errDir val="y"/>
            <c:errBarType val="both"/>
            <c:errValType val="cust"/>
            <c:noEndCap val="0"/>
            <c:plus>
              <c:numRef>
                <c:f>まとめ!$E$123:$E$132</c:f>
                <c:numCache>
                  <c:formatCode>General</c:formatCode>
                  <c:ptCount val="10"/>
                  <c:pt idx="0">
                    <c:v>4.7020257103338667E-2</c:v>
                  </c:pt>
                  <c:pt idx="1">
                    <c:v>5.5965239549382421E-2</c:v>
                  </c:pt>
                  <c:pt idx="2">
                    <c:v>6.7645193510458682E-2</c:v>
                  </c:pt>
                  <c:pt idx="3">
                    <c:v>6.7812328453830173E-2</c:v>
                  </c:pt>
                  <c:pt idx="4">
                    <c:v>6.8555750815547711E-2</c:v>
                  </c:pt>
                  <c:pt idx="5">
                    <c:v>6.8555750815547711E-2</c:v>
                  </c:pt>
                  <c:pt idx="6">
                    <c:v>6.8555750815547711E-2</c:v>
                  </c:pt>
                  <c:pt idx="7">
                    <c:v>6.8555750815547711E-2</c:v>
                  </c:pt>
                  <c:pt idx="8">
                    <c:v>6.8555750815547711E-2</c:v>
                  </c:pt>
                  <c:pt idx="9">
                    <c:v>6.8555750815547711E-2</c:v>
                  </c:pt>
                </c:numCache>
              </c:numRef>
            </c:plus>
            <c:minus>
              <c:numRef>
                <c:f>まとめ!$E$123:$E$132</c:f>
                <c:numCache>
                  <c:formatCode>General</c:formatCode>
                  <c:ptCount val="10"/>
                  <c:pt idx="0">
                    <c:v>4.7020257103338667E-2</c:v>
                  </c:pt>
                  <c:pt idx="1">
                    <c:v>5.5965239549382421E-2</c:v>
                  </c:pt>
                  <c:pt idx="2">
                    <c:v>6.7645193510458682E-2</c:v>
                  </c:pt>
                  <c:pt idx="3">
                    <c:v>6.7812328453830173E-2</c:v>
                  </c:pt>
                  <c:pt idx="4">
                    <c:v>6.8555750815547711E-2</c:v>
                  </c:pt>
                  <c:pt idx="5">
                    <c:v>6.8555750815547711E-2</c:v>
                  </c:pt>
                  <c:pt idx="6">
                    <c:v>6.8555750815547711E-2</c:v>
                  </c:pt>
                  <c:pt idx="7">
                    <c:v>6.8555750815547711E-2</c:v>
                  </c:pt>
                  <c:pt idx="8">
                    <c:v>6.8555750815547711E-2</c:v>
                  </c:pt>
                  <c:pt idx="9">
                    <c:v>6.8555750815547711E-2</c:v>
                  </c:pt>
                </c:numCache>
              </c:numRef>
            </c:minus>
            <c:spPr>
              <a:noFill/>
              <a:ln w="25400" cap="flat" cmpd="sng" algn="ctr">
                <a:solidFill>
                  <a:schemeClr val="accent4"/>
                </a:solidFill>
                <a:prstDash val="solid"/>
              </a:ln>
              <a:effectLst/>
            </c:spPr>
          </c:errBars>
          <c:val>
            <c:numRef>
              <c:f>まとめ!$C$123:$C$132</c:f>
              <c:numCache>
                <c:formatCode>General</c:formatCode>
                <c:ptCount val="10"/>
                <c:pt idx="0">
                  <c:v>1.4854160729498838</c:v>
                </c:pt>
                <c:pt idx="1">
                  <c:v>1.4390820554425379</c:v>
                </c:pt>
                <c:pt idx="2">
                  <c:v>1.4168431084610433</c:v>
                </c:pt>
                <c:pt idx="3">
                  <c:v>1.4155667250908457</c:v>
                </c:pt>
                <c:pt idx="4">
                  <c:v>1.415160082857746</c:v>
                </c:pt>
                <c:pt idx="5">
                  <c:v>1.415160082857746</c:v>
                </c:pt>
                <c:pt idx="6">
                  <c:v>1.415160082857746</c:v>
                </c:pt>
                <c:pt idx="7">
                  <c:v>1.415160082857746</c:v>
                </c:pt>
                <c:pt idx="8">
                  <c:v>1.415160082857746</c:v>
                </c:pt>
                <c:pt idx="9">
                  <c:v>1.415160082857746</c:v>
                </c:pt>
              </c:numCache>
            </c:numRef>
          </c:val>
          <c:smooth val="0"/>
        </c:ser>
        <c:ser>
          <c:idx val="4"/>
          <c:order val="1"/>
          <c:tx>
            <c:strRef>
              <c:f>まとめ!$B$135</c:f>
              <c:strCache>
                <c:ptCount val="1"/>
                <c:pt idx="0">
                  <c:v>DALO</c:v>
                </c:pt>
              </c:strCache>
            </c:strRef>
          </c:tx>
          <c:spPr>
            <a:ln w="25400" cap="flat" cmpd="sng" algn="ctr">
              <a:solidFill>
                <a:schemeClr val="accent5"/>
              </a:solidFill>
              <a:prstDash val="solid"/>
            </a:ln>
            <a:effectLst/>
          </c:spPr>
          <c:marker>
            <c:spPr>
              <a:solidFill>
                <a:schemeClr val="lt1"/>
              </a:solidFill>
              <a:ln w="25400" cap="flat" cmpd="sng" algn="ctr">
                <a:solidFill>
                  <a:schemeClr val="accent5"/>
                </a:solidFill>
                <a:prstDash val="solid"/>
              </a:ln>
              <a:effectLst/>
            </c:spPr>
          </c:marker>
          <c:errBars>
            <c:errDir val="y"/>
            <c:errBarType val="both"/>
            <c:errValType val="cust"/>
            <c:noEndCap val="0"/>
            <c:plus>
              <c:numRef>
                <c:f>まとめ!$E$136:$E$145</c:f>
                <c:numCache>
                  <c:formatCode>General</c:formatCode>
                  <c:ptCount val="10"/>
                  <c:pt idx="0">
                    <c:v>6.3461319085123633E-2</c:v>
                  </c:pt>
                  <c:pt idx="1">
                    <c:v>7.1838985064105548E-2</c:v>
                  </c:pt>
                  <c:pt idx="2">
                    <c:v>7.3054278601443021E-2</c:v>
                  </c:pt>
                  <c:pt idx="3">
                    <c:v>7.3054278601443021E-2</c:v>
                  </c:pt>
                  <c:pt idx="4">
                    <c:v>7.3054278601443021E-2</c:v>
                  </c:pt>
                  <c:pt idx="5">
                    <c:v>7.3054278601443021E-2</c:v>
                  </c:pt>
                  <c:pt idx="6">
                    <c:v>7.1640102893758467E-2</c:v>
                  </c:pt>
                  <c:pt idx="7">
                    <c:v>6.7910489762981113E-2</c:v>
                  </c:pt>
                  <c:pt idx="8">
                    <c:v>6.7910489762981113E-2</c:v>
                  </c:pt>
                  <c:pt idx="9">
                    <c:v>6.7910489762981113E-2</c:v>
                  </c:pt>
                </c:numCache>
              </c:numRef>
            </c:plus>
            <c:minus>
              <c:numRef>
                <c:f>まとめ!$E$136:$E$145</c:f>
                <c:numCache>
                  <c:formatCode>General</c:formatCode>
                  <c:ptCount val="10"/>
                  <c:pt idx="0">
                    <c:v>6.3461319085123633E-2</c:v>
                  </c:pt>
                  <c:pt idx="1">
                    <c:v>7.1838985064105548E-2</c:v>
                  </c:pt>
                  <c:pt idx="2">
                    <c:v>7.3054278601443021E-2</c:v>
                  </c:pt>
                  <c:pt idx="3">
                    <c:v>7.3054278601443021E-2</c:v>
                  </c:pt>
                  <c:pt idx="4">
                    <c:v>7.3054278601443021E-2</c:v>
                  </c:pt>
                  <c:pt idx="5">
                    <c:v>7.3054278601443021E-2</c:v>
                  </c:pt>
                  <c:pt idx="6">
                    <c:v>7.1640102893758467E-2</c:v>
                  </c:pt>
                  <c:pt idx="7">
                    <c:v>6.7910489762981113E-2</c:v>
                  </c:pt>
                  <c:pt idx="8">
                    <c:v>6.7910489762981113E-2</c:v>
                  </c:pt>
                  <c:pt idx="9">
                    <c:v>6.7910489762981113E-2</c:v>
                  </c:pt>
                </c:numCache>
              </c:numRef>
            </c:minus>
            <c:spPr>
              <a:noFill/>
              <a:ln w="25400" cap="flat" cmpd="sng" algn="ctr">
                <a:solidFill>
                  <a:schemeClr val="accent5"/>
                </a:solidFill>
                <a:prstDash val="solid"/>
              </a:ln>
              <a:effectLst/>
            </c:spPr>
          </c:errBars>
          <c:val>
            <c:numRef>
              <c:f>まとめ!$C$136:$C$145</c:f>
              <c:numCache>
                <c:formatCode>General</c:formatCode>
                <c:ptCount val="10"/>
                <c:pt idx="0">
                  <c:v>1.8343439030957447</c:v>
                </c:pt>
                <c:pt idx="1">
                  <c:v>1.8090693419429118</c:v>
                </c:pt>
                <c:pt idx="2">
                  <c:v>1.8034304792570102</c:v>
                </c:pt>
                <c:pt idx="3">
                  <c:v>1.8034304792570102</c:v>
                </c:pt>
                <c:pt idx="4">
                  <c:v>1.8034304792570102</c:v>
                </c:pt>
                <c:pt idx="5">
                  <c:v>1.8034304792570102</c:v>
                </c:pt>
                <c:pt idx="6">
                  <c:v>1.8024234891072564</c:v>
                </c:pt>
                <c:pt idx="7">
                  <c:v>1.7977192504289103</c:v>
                </c:pt>
                <c:pt idx="8">
                  <c:v>1.7977192504289103</c:v>
                </c:pt>
                <c:pt idx="9">
                  <c:v>1.7977192504289103</c:v>
                </c:pt>
              </c:numCache>
            </c:numRef>
          </c:val>
          <c:smooth val="0"/>
        </c:ser>
        <c:ser>
          <c:idx val="2"/>
          <c:order val="2"/>
          <c:tx>
            <c:strRef>
              <c:f>まとめ!$B$109</c:f>
              <c:strCache>
                <c:ptCount val="1"/>
                <c:pt idx="0">
                  <c:v>MaxSum</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errBars>
            <c:errDir val="y"/>
            <c:errBarType val="both"/>
            <c:errValType val="cust"/>
            <c:noEndCap val="0"/>
            <c:plus>
              <c:numRef>
                <c:f>まとめ!$E$110:$E$119</c:f>
                <c:numCache>
                  <c:formatCode>General</c:formatCode>
                  <c:ptCount val="10"/>
                  <c:pt idx="0">
                    <c:v>8.8356613870361714E-2</c:v>
                  </c:pt>
                  <c:pt idx="1">
                    <c:v>7.6285858736891171E-2</c:v>
                  </c:pt>
                  <c:pt idx="2">
                    <c:v>6.370724626233841E-2</c:v>
                  </c:pt>
                  <c:pt idx="3">
                    <c:v>6.5100298120699604E-2</c:v>
                  </c:pt>
                  <c:pt idx="4">
                    <c:v>6.6838473654943428E-2</c:v>
                  </c:pt>
                  <c:pt idx="5">
                    <c:v>5.9739677270399132E-2</c:v>
                  </c:pt>
                  <c:pt idx="6">
                    <c:v>6.0572208172801081E-2</c:v>
                  </c:pt>
                  <c:pt idx="7">
                    <c:v>5.9350710660380911E-2</c:v>
                  </c:pt>
                  <c:pt idx="8">
                    <c:v>5.9189179737029682E-2</c:v>
                  </c:pt>
                  <c:pt idx="9">
                    <c:v>5.9222627222710288E-2</c:v>
                  </c:pt>
                </c:numCache>
              </c:numRef>
            </c:plus>
            <c:minus>
              <c:numRef>
                <c:f>まとめ!$E$110:$E$119</c:f>
                <c:numCache>
                  <c:formatCode>General</c:formatCode>
                  <c:ptCount val="10"/>
                  <c:pt idx="0">
                    <c:v>8.8356613870361714E-2</c:v>
                  </c:pt>
                  <c:pt idx="1">
                    <c:v>7.6285858736891171E-2</c:v>
                  </c:pt>
                  <c:pt idx="2">
                    <c:v>6.370724626233841E-2</c:v>
                  </c:pt>
                  <c:pt idx="3">
                    <c:v>6.5100298120699604E-2</c:v>
                  </c:pt>
                  <c:pt idx="4">
                    <c:v>6.6838473654943428E-2</c:v>
                  </c:pt>
                  <c:pt idx="5">
                    <c:v>5.9739677270399132E-2</c:v>
                  </c:pt>
                  <c:pt idx="6">
                    <c:v>6.0572208172801081E-2</c:v>
                  </c:pt>
                  <c:pt idx="7">
                    <c:v>5.9350710660380911E-2</c:v>
                  </c:pt>
                  <c:pt idx="8">
                    <c:v>5.9189179737029682E-2</c:v>
                  </c:pt>
                  <c:pt idx="9">
                    <c:v>5.9222627222710288E-2</c:v>
                  </c:pt>
                </c:numCache>
              </c:numRef>
            </c:minus>
            <c:spPr>
              <a:noFill/>
              <a:ln w="25400" cap="flat" cmpd="sng" algn="ctr">
                <a:solidFill>
                  <a:schemeClr val="accent3"/>
                </a:solidFill>
                <a:prstDash val="solid"/>
              </a:ln>
              <a:effectLst/>
            </c:spPr>
          </c:errBars>
          <c:val>
            <c:numRef>
              <c:f>まとめ!$C$110:$C$119</c:f>
              <c:numCache>
                <c:formatCode>General</c:formatCode>
                <c:ptCount val="10"/>
                <c:pt idx="0">
                  <c:v>1.1886200046779991</c:v>
                </c:pt>
                <c:pt idx="1">
                  <c:v>1.1561238242866725</c:v>
                </c:pt>
                <c:pt idx="2">
                  <c:v>1.1418681238015442</c:v>
                </c:pt>
                <c:pt idx="3">
                  <c:v>1.1293148550163126</c:v>
                </c:pt>
                <c:pt idx="4">
                  <c:v>1.123045213751066</c:v>
                </c:pt>
                <c:pt idx="5">
                  <c:v>1.1165905119880841</c:v>
                </c:pt>
                <c:pt idx="6">
                  <c:v>1.115280840731484</c:v>
                </c:pt>
                <c:pt idx="7">
                  <c:v>1.1127832928512187</c:v>
                </c:pt>
                <c:pt idx="8">
                  <c:v>1.1123258535779104</c:v>
                </c:pt>
                <c:pt idx="9">
                  <c:v>1.1123055551815297</c:v>
                </c:pt>
              </c:numCache>
            </c:numRef>
          </c:val>
          <c:smooth val="0"/>
        </c:ser>
        <c:ser>
          <c:idx val="1"/>
          <c:order val="3"/>
          <c:tx>
            <c:strRef>
              <c:f>まとめ!$G$84</c:f>
              <c:strCache>
                <c:ptCount val="1"/>
                <c:pt idx="0">
                  <c:v>DeQEDm</c:v>
                </c:pt>
              </c:strCache>
            </c:strRef>
          </c:tx>
          <c:spPr>
            <a:ln w="25400" cap="flat" cmpd="sng" algn="ctr">
              <a:solidFill>
                <a:schemeClr val="accent2"/>
              </a:solidFill>
              <a:prstDash val="solid"/>
            </a:ln>
            <a:effectLst/>
          </c:spPr>
          <c:marker>
            <c:symbol val="square"/>
            <c:size val="7"/>
            <c:spPr>
              <a:solidFill>
                <a:schemeClr val="lt1"/>
              </a:solidFill>
              <a:ln w="25400" cap="flat" cmpd="sng" algn="ctr">
                <a:solidFill>
                  <a:schemeClr val="accent2"/>
                </a:solidFill>
                <a:prstDash val="solid"/>
              </a:ln>
              <a:effectLst/>
            </c:spPr>
          </c:marker>
          <c:errBars>
            <c:errDir val="y"/>
            <c:errBarType val="both"/>
            <c:errValType val="cust"/>
            <c:noEndCap val="0"/>
            <c:plus>
              <c:numRef>
                <c:f>まとめ!$J$85:$J$94</c:f>
                <c:numCache>
                  <c:formatCode>General</c:formatCode>
                  <c:ptCount val="10"/>
                  <c:pt idx="0">
                    <c:v>6.5995826730181686E-2</c:v>
                  </c:pt>
                  <c:pt idx="1">
                    <c:v>5.9204881541014234E-2</c:v>
                  </c:pt>
                  <c:pt idx="2">
                    <c:v>5.879451726476486E-2</c:v>
                  </c:pt>
                  <c:pt idx="3">
                    <c:v>5.4316220061907027E-2</c:v>
                  </c:pt>
                  <c:pt idx="4">
                    <c:v>4.7876681034456872E-2</c:v>
                  </c:pt>
                  <c:pt idx="5">
                    <c:v>4.1681957412660953E-2</c:v>
                  </c:pt>
                  <c:pt idx="6">
                    <c:v>3.1870393737378253E-2</c:v>
                  </c:pt>
                  <c:pt idx="7">
                    <c:v>3.1870393737378253E-2</c:v>
                  </c:pt>
                  <c:pt idx="8">
                    <c:v>3.1870393737378253E-2</c:v>
                  </c:pt>
                  <c:pt idx="9">
                    <c:v>3.1870393737378253E-2</c:v>
                  </c:pt>
                </c:numCache>
              </c:numRef>
            </c:plus>
            <c:minus>
              <c:numRef>
                <c:f>まとめ!$J$85:$J$94</c:f>
                <c:numCache>
                  <c:formatCode>General</c:formatCode>
                  <c:ptCount val="10"/>
                  <c:pt idx="0">
                    <c:v>6.5995826730181686E-2</c:v>
                  </c:pt>
                  <c:pt idx="1">
                    <c:v>5.9204881541014234E-2</c:v>
                  </c:pt>
                  <c:pt idx="2">
                    <c:v>5.879451726476486E-2</c:v>
                  </c:pt>
                  <c:pt idx="3">
                    <c:v>5.4316220061907027E-2</c:v>
                  </c:pt>
                  <c:pt idx="4">
                    <c:v>4.7876681034456872E-2</c:v>
                  </c:pt>
                  <c:pt idx="5">
                    <c:v>4.1681957412660953E-2</c:v>
                  </c:pt>
                  <c:pt idx="6">
                    <c:v>3.1870393737378253E-2</c:v>
                  </c:pt>
                  <c:pt idx="7">
                    <c:v>3.1870393737378253E-2</c:v>
                  </c:pt>
                  <c:pt idx="8">
                    <c:v>3.1870393737378253E-2</c:v>
                  </c:pt>
                  <c:pt idx="9">
                    <c:v>3.1870393737378253E-2</c:v>
                  </c:pt>
                </c:numCache>
              </c:numRef>
            </c:minus>
            <c:spPr>
              <a:noFill/>
              <a:ln w="25400" cap="flat" cmpd="sng" algn="ctr">
                <a:solidFill>
                  <a:schemeClr val="accent2"/>
                </a:solidFill>
                <a:prstDash val="solid"/>
              </a:ln>
              <a:effectLst/>
            </c:spPr>
          </c:errBars>
          <c:val>
            <c:numRef>
              <c:f>まとめ!$H$85:$H$94</c:f>
              <c:numCache>
                <c:formatCode>General</c:formatCode>
                <c:ptCount val="10"/>
                <c:pt idx="0">
                  <c:v>1.4038686941719918</c:v>
                </c:pt>
                <c:pt idx="1">
                  <c:v>1.3573424478458702</c:v>
                </c:pt>
                <c:pt idx="2">
                  <c:v>1.1973506747689238</c:v>
                </c:pt>
                <c:pt idx="3">
                  <c:v>1.1151719026015761</c:v>
                </c:pt>
                <c:pt idx="4">
                  <c:v>1.0919761726936912</c:v>
                </c:pt>
                <c:pt idx="5">
                  <c:v>1.077746502436246</c:v>
                </c:pt>
                <c:pt idx="6">
                  <c:v>1.0695390321596603</c:v>
                </c:pt>
                <c:pt idx="7">
                  <c:v>1.0695390321596603</c:v>
                </c:pt>
                <c:pt idx="8">
                  <c:v>1.0695390321596603</c:v>
                </c:pt>
                <c:pt idx="9">
                  <c:v>1.0695390321596603</c:v>
                </c:pt>
              </c:numCache>
            </c:numRef>
          </c:val>
          <c:smooth val="0"/>
        </c:ser>
        <c:ser>
          <c:idx val="0"/>
          <c:order val="4"/>
          <c:tx>
            <c:strRef>
              <c:f>まとめ!$B$84</c:f>
              <c:strCache>
                <c:ptCount val="1"/>
                <c:pt idx="0">
                  <c:v>DeQEDa</c:v>
                </c:pt>
              </c:strCache>
            </c:strRef>
          </c:tx>
          <c:spPr>
            <a:ln w="25400" cap="flat" cmpd="sng" algn="ctr">
              <a:solidFill>
                <a:schemeClr val="accent6"/>
              </a:solidFill>
              <a:prstDash val="solid"/>
            </a:ln>
            <a:effectLst/>
          </c:spPr>
          <c:marker>
            <c:symbol val="diamond"/>
            <c:size val="7"/>
            <c:spPr>
              <a:solidFill>
                <a:schemeClr val="lt1"/>
              </a:solidFill>
              <a:ln w="25400" cap="flat" cmpd="sng" algn="ctr">
                <a:solidFill>
                  <a:schemeClr val="accent6"/>
                </a:solidFill>
                <a:prstDash val="solid"/>
              </a:ln>
              <a:effectLst/>
            </c:spPr>
          </c:marker>
          <c:errBars>
            <c:errDir val="y"/>
            <c:errBarType val="both"/>
            <c:errValType val="cust"/>
            <c:noEndCap val="0"/>
            <c:plus>
              <c:numRef>
                <c:f>まとめ!$E$85:$E$94</c:f>
                <c:numCache>
                  <c:formatCode>General</c:formatCode>
                  <c:ptCount val="10"/>
                  <c:pt idx="0">
                    <c:v>5.8848139955759805E-2</c:v>
                  </c:pt>
                  <c:pt idx="1">
                    <c:v>5.1057518877176612E-2</c:v>
                  </c:pt>
                  <c:pt idx="2">
                    <c:v>3.5591992161948659E-2</c:v>
                  </c:pt>
                  <c:pt idx="3">
                    <c:v>2.7405216202952703E-2</c:v>
                  </c:pt>
                  <c:pt idx="4">
                    <c:v>2.7022900296965011E-2</c:v>
                  </c:pt>
                  <c:pt idx="5">
                    <c:v>2.7705990772722448E-2</c:v>
                  </c:pt>
                  <c:pt idx="6">
                    <c:v>2.7913853769502939E-2</c:v>
                  </c:pt>
                  <c:pt idx="7">
                    <c:v>2.7952625795499217E-2</c:v>
                  </c:pt>
                  <c:pt idx="8">
                    <c:v>2.7952625795499217E-2</c:v>
                  </c:pt>
                  <c:pt idx="9">
                    <c:v>2.7952625795499217E-2</c:v>
                  </c:pt>
                </c:numCache>
              </c:numRef>
            </c:plus>
            <c:minus>
              <c:numRef>
                <c:f>まとめ!$E$85:$E$94</c:f>
                <c:numCache>
                  <c:formatCode>General</c:formatCode>
                  <c:ptCount val="10"/>
                  <c:pt idx="0">
                    <c:v>5.8848139955759805E-2</c:v>
                  </c:pt>
                  <c:pt idx="1">
                    <c:v>5.1057518877176612E-2</c:v>
                  </c:pt>
                  <c:pt idx="2">
                    <c:v>3.5591992161948659E-2</c:v>
                  </c:pt>
                  <c:pt idx="3">
                    <c:v>2.7405216202952703E-2</c:v>
                  </c:pt>
                  <c:pt idx="4">
                    <c:v>2.7022900296965011E-2</c:v>
                  </c:pt>
                  <c:pt idx="5">
                    <c:v>2.7705990772722448E-2</c:v>
                  </c:pt>
                  <c:pt idx="6">
                    <c:v>2.7913853769502939E-2</c:v>
                  </c:pt>
                  <c:pt idx="7">
                    <c:v>2.7952625795499217E-2</c:v>
                  </c:pt>
                  <c:pt idx="8">
                    <c:v>2.7952625795499217E-2</c:v>
                  </c:pt>
                  <c:pt idx="9">
                    <c:v>2.7952625795499217E-2</c:v>
                  </c:pt>
                </c:numCache>
              </c:numRef>
            </c:minus>
            <c:spPr>
              <a:noFill/>
              <a:ln w="25400" cap="flat" cmpd="sng" algn="ctr">
                <a:solidFill>
                  <a:schemeClr val="accent6"/>
                </a:solidFill>
                <a:prstDash val="solid"/>
              </a:ln>
              <a:effectLst/>
            </c:spPr>
          </c:errBars>
          <c:cat>
            <c:numRef>
              <c:f>まとめ!$B$85:$B$94</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まとめ!$C$85:$C$94</c:f>
              <c:numCache>
                <c:formatCode>General</c:formatCode>
                <c:ptCount val="10"/>
                <c:pt idx="0">
                  <c:v>1.2774867591363575</c:v>
                </c:pt>
                <c:pt idx="1">
                  <c:v>1.127098600948585</c:v>
                </c:pt>
                <c:pt idx="2">
                  <c:v>1.0887837280761561</c:v>
                </c:pt>
                <c:pt idx="3">
                  <c:v>1.073438122189744</c:v>
                </c:pt>
                <c:pt idx="4">
                  <c:v>1.0703518169992441</c:v>
                </c:pt>
                <c:pt idx="5">
                  <c:v>1.0694763055908878</c:v>
                </c:pt>
                <c:pt idx="6">
                  <c:v>1.0692818476196118</c:v>
                </c:pt>
                <c:pt idx="7">
                  <c:v>1.0692625450662319</c:v>
                </c:pt>
                <c:pt idx="8">
                  <c:v>1.0692625450662319</c:v>
                </c:pt>
                <c:pt idx="9">
                  <c:v>1.0692625450662319</c:v>
                </c:pt>
              </c:numCache>
            </c:numRef>
          </c:val>
          <c:smooth val="0"/>
        </c:ser>
        <c:dLbls>
          <c:showLegendKey val="0"/>
          <c:showVal val="0"/>
          <c:showCatName val="0"/>
          <c:showSerName val="0"/>
          <c:showPercent val="0"/>
          <c:showBubbleSize val="0"/>
        </c:dLbls>
        <c:marker val="1"/>
        <c:smooth val="0"/>
        <c:axId val="117222400"/>
        <c:axId val="117232768"/>
      </c:lineChart>
      <c:catAx>
        <c:axId val="117222400"/>
        <c:scaling>
          <c:orientation val="minMax"/>
        </c:scaling>
        <c:delete val="0"/>
        <c:axPos val="b"/>
        <c:title>
          <c:tx>
            <c:rich>
              <a:bodyPr/>
              <a:lstStyle/>
              <a:p>
                <a:pPr>
                  <a:defRPr sz="1600" b="0"/>
                </a:pPr>
                <a:r>
                  <a:rPr lang="en-US" altLang="ja-JP" sz="1600" b="0"/>
                  <a:t>The number of</a:t>
                </a:r>
                <a:r>
                  <a:rPr lang="en-US" altLang="ja-JP" sz="1600" b="0" baseline="0"/>
                  <a:t> cycles</a:t>
                </a:r>
                <a:endParaRPr lang="ja-JP" altLang="en-US" sz="1600" b="0"/>
              </a:p>
            </c:rich>
          </c:tx>
          <c:layout>
            <c:manualLayout>
              <c:xMode val="edge"/>
              <c:yMode val="edge"/>
              <c:x val="0.37735972566294967"/>
              <c:y val="0.92267971273632099"/>
            </c:manualLayout>
          </c:layout>
          <c:overlay val="0"/>
        </c:title>
        <c:numFmt formatCode="General" sourceLinked="1"/>
        <c:majorTickMark val="out"/>
        <c:minorTickMark val="none"/>
        <c:tickLblPos val="nextTo"/>
        <c:crossAx val="117232768"/>
        <c:crosses val="autoZero"/>
        <c:auto val="1"/>
        <c:lblAlgn val="ctr"/>
        <c:lblOffset val="100"/>
        <c:noMultiLvlLbl val="0"/>
      </c:catAx>
      <c:valAx>
        <c:axId val="117232768"/>
        <c:scaling>
          <c:orientation val="minMax"/>
          <c:min val="1"/>
        </c:scaling>
        <c:delete val="0"/>
        <c:axPos val="l"/>
        <c:majorGridlines/>
        <c:title>
          <c:tx>
            <c:rich>
              <a:bodyPr rot="-5400000" vert="horz"/>
              <a:lstStyle/>
              <a:p>
                <a:pPr>
                  <a:defRPr sz="900" b="0"/>
                </a:pPr>
                <a:r>
                  <a:rPr lang="en-US" altLang="ja-JP" sz="1600" b="0" i="0" baseline="0">
                    <a:effectLst/>
                  </a:rPr>
                  <a:t>BestUB/BestLB</a:t>
                </a:r>
                <a:endParaRPr lang="ja-JP" altLang="ja-JP" sz="900" b="0">
                  <a:effectLst/>
                </a:endParaRPr>
              </a:p>
            </c:rich>
          </c:tx>
          <c:layout/>
          <c:overlay val="0"/>
        </c:title>
        <c:numFmt formatCode="General" sourceLinked="1"/>
        <c:majorTickMark val="out"/>
        <c:minorTickMark val="none"/>
        <c:tickLblPos val="nextTo"/>
        <c:crossAx val="117222400"/>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5817901234569"/>
          <c:y val="3.7682541446012185E-2"/>
          <c:w val="0.75767839506172863"/>
          <c:h val="0.83354755850173023"/>
        </c:manualLayout>
      </c:layout>
      <c:scatterChart>
        <c:scatterStyle val="lineMarker"/>
        <c:varyColors val="0"/>
        <c:ser>
          <c:idx val="4"/>
          <c:order val="0"/>
          <c:tx>
            <c:strRef>
              <c:f>まとめ!$B$135</c:f>
              <c:strCache>
                <c:ptCount val="1"/>
                <c:pt idx="0">
                  <c:v>DALO</c:v>
                </c:pt>
              </c:strCache>
            </c:strRef>
          </c:tx>
          <c:spPr>
            <a:ln w="25400" cap="flat" cmpd="sng" algn="ctr">
              <a:solidFill>
                <a:schemeClr val="accent5"/>
              </a:solidFill>
              <a:prstDash val="solid"/>
            </a:ln>
            <a:effectLst/>
          </c:spPr>
          <c:marker>
            <c:spPr>
              <a:solidFill>
                <a:schemeClr val="lt1"/>
              </a:solidFill>
              <a:ln w="25400" cap="flat" cmpd="sng" algn="ctr">
                <a:solidFill>
                  <a:schemeClr val="accent5"/>
                </a:solidFill>
                <a:prstDash val="solid"/>
              </a:ln>
              <a:effectLst/>
            </c:spPr>
          </c:marker>
          <c:xVal>
            <c:numRef>
              <c:f>まとめ!$D$136:$D$145</c:f>
              <c:numCache>
                <c:formatCode>General</c:formatCode>
                <c:ptCount val="10"/>
                <c:pt idx="0">
                  <c:v>14.433405999999991</c:v>
                </c:pt>
                <c:pt idx="1">
                  <c:v>30.082813249999951</c:v>
                </c:pt>
                <c:pt idx="2">
                  <c:v>31.158727249999966</c:v>
                </c:pt>
                <c:pt idx="3">
                  <c:v>31.793732649999942</c:v>
                </c:pt>
                <c:pt idx="4">
                  <c:v>33.624367599999978</c:v>
                </c:pt>
                <c:pt idx="5">
                  <c:v>34.852747799999975</c:v>
                </c:pt>
                <c:pt idx="6">
                  <c:v>35.916193</c:v>
                </c:pt>
                <c:pt idx="7">
                  <c:v>37.890753999999994</c:v>
                </c:pt>
                <c:pt idx="8">
                  <c:v>38.963348049999993</c:v>
                </c:pt>
                <c:pt idx="9">
                  <c:v>47.289453149999986</c:v>
                </c:pt>
              </c:numCache>
            </c:numRef>
          </c:xVal>
          <c:yVal>
            <c:numRef>
              <c:f>まとめ!$C$136:$C$145</c:f>
              <c:numCache>
                <c:formatCode>General</c:formatCode>
                <c:ptCount val="10"/>
                <c:pt idx="0">
                  <c:v>1.8343439030957447</c:v>
                </c:pt>
                <c:pt idx="1">
                  <c:v>1.8090693419429118</c:v>
                </c:pt>
                <c:pt idx="2">
                  <c:v>1.8034304792570102</c:v>
                </c:pt>
                <c:pt idx="3">
                  <c:v>1.8034304792570102</c:v>
                </c:pt>
                <c:pt idx="4">
                  <c:v>1.8034304792570102</c:v>
                </c:pt>
                <c:pt idx="5">
                  <c:v>1.8034304792570102</c:v>
                </c:pt>
                <c:pt idx="6">
                  <c:v>1.8024234891072564</c:v>
                </c:pt>
                <c:pt idx="7">
                  <c:v>1.7977192504289103</c:v>
                </c:pt>
                <c:pt idx="8">
                  <c:v>1.7977192504289103</c:v>
                </c:pt>
                <c:pt idx="9">
                  <c:v>1.7977192504289103</c:v>
                </c:pt>
              </c:numCache>
            </c:numRef>
          </c:yVal>
          <c:smooth val="0"/>
        </c:ser>
        <c:ser>
          <c:idx val="3"/>
          <c:order val="1"/>
          <c:tx>
            <c:strRef>
              <c:f>まとめ!$B$122</c:f>
              <c:strCache>
                <c:ptCount val="1"/>
                <c:pt idx="0">
                  <c:v>EU-DaC</c:v>
                </c:pt>
              </c:strCache>
            </c:strRef>
          </c:tx>
          <c:spPr>
            <a:ln w="25400" cap="flat" cmpd="sng" algn="ctr">
              <a:solidFill>
                <a:schemeClr val="accent4"/>
              </a:solidFill>
              <a:prstDash val="solid"/>
            </a:ln>
            <a:effectLst/>
          </c:spPr>
          <c:marker>
            <c:symbol val="circle"/>
            <c:size val="7"/>
            <c:spPr>
              <a:solidFill>
                <a:schemeClr val="lt1"/>
              </a:solidFill>
              <a:ln w="25400" cap="flat" cmpd="sng" algn="ctr">
                <a:solidFill>
                  <a:schemeClr val="accent4"/>
                </a:solidFill>
                <a:prstDash val="solid"/>
              </a:ln>
              <a:effectLst/>
            </c:spPr>
          </c:marker>
          <c:xVal>
            <c:numRef>
              <c:f>まとめ!$D$123:$D$131</c:f>
              <c:numCache>
                <c:formatCode>General</c:formatCode>
                <c:ptCount val="9"/>
                <c:pt idx="0">
                  <c:v>38216.886646550003</c:v>
                </c:pt>
                <c:pt idx="1">
                  <c:v>83542.648158500044</c:v>
                </c:pt>
                <c:pt idx="2">
                  <c:v>125663.70542275005</c:v>
                </c:pt>
                <c:pt idx="3">
                  <c:v>163991.19497985012</c:v>
                </c:pt>
                <c:pt idx="4">
                  <c:v>196986.74795450017</c:v>
                </c:pt>
                <c:pt idx="5">
                  <c:v>227197.07362454999</c:v>
                </c:pt>
                <c:pt idx="6">
                  <c:v>257448.45954524988</c:v>
                </c:pt>
                <c:pt idx="7">
                  <c:v>287794.14767554984</c:v>
                </c:pt>
                <c:pt idx="8">
                  <c:v>318257.58406059997</c:v>
                </c:pt>
              </c:numCache>
            </c:numRef>
          </c:xVal>
          <c:yVal>
            <c:numRef>
              <c:f>まとめ!$C$123:$C$131</c:f>
              <c:numCache>
                <c:formatCode>General</c:formatCode>
                <c:ptCount val="9"/>
                <c:pt idx="0">
                  <c:v>1.4854160729498838</c:v>
                </c:pt>
                <c:pt idx="1">
                  <c:v>1.4390820554425379</c:v>
                </c:pt>
                <c:pt idx="2">
                  <c:v>1.4168431084610433</c:v>
                </c:pt>
                <c:pt idx="3">
                  <c:v>1.4155667250908457</c:v>
                </c:pt>
                <c:pt idx="4">
                  <c:v>1.415160082857746</c:v>
                </c:pt>
                <c:pt idx="5">
                  <c:v>1.415160082857746</c:v>
                </c:pt>
                <c:pt idx="6">
                  <c:v>1.415160082857746</c:v>
                </c:pt>
                <c:pt idx="7">
                  <c:v>1.415160082857746</c:v>
                </c:pt>
                <c:pt idx="8">
                  <c:v>1.415160082857746</c:v>
                </c:pt>
              </c:numCache>
            </c:numRef>
          </c:yVal>
          <c:smooth val="0"/>
        </c:ser>
        <c:ser>
          <c:idx val="2"/>
          <c:order val="2"/>
          <c:tx>
            <c:strRef>
              <c:f>まとめ!$B$109</c:f>
              <c:strCache>
                <c:ptCount val="1"/>
                <c:pt idx="0">
                  <c:v>MaxSum</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xVal>
            <c:numRef>
              <c:f>まとめ!$D$110:$D$119</c:f>
              <c:numCache>
                <c:formatCode>General</c:formatCode>
                <c:ptCount val="10"/>
                <c:pt idx="0">
                  <c:v>149.35000000000008</c:v>
                </c:pt>
                <c:pt idx="1">
                  <c:v>151.25</c:v>
                </c:pt>
                <c:pt idx="2">
                  <c:v>153.4</c:v>
                </c:pt>
                <c:pt idx="3">
                  <c:v>154.6</c:v>
                </c:pt>
                <c:pt idx="4">
                  <c:v>155.05000000000001</c:v>
                </c:pt>
                <c:pt idx="5">
                  <c:v>155.35000000000008</c:v>
                </c:pt>
                <c:pt idx="6">
                  <c:v>159.35000000000008</c:v>
                </c:pt>
                <c:pt idx="7">
                  <c:v>166.4</c:v>
                </c:pt>
                <c:pt idx="8">
                  <c:v>169.45000000000007</c:v>
                </c:pt>
                <c:pt idx="9">
                  <c:v>193.65</c:v>
                </c:pt>
              </c:numCache>
            </c:numRef>
          </c:xVal>
          <c:yVal>
            <c:numRef>
              <c:f>まとめ!$C$110:$C$119</c:f>
              <c:numCache>
                <c:formatCode>General</c:formatCode>
                <c:ptCount val="10"/>
                <c:pt idx="0">
                  <c:v>1.1886200046779991</c:v>
                </c:pt>
                <c:pt idx="1">
                  <c:v>1.1561238242866725</c:v>
                </c:pt>
                <c:pt idx="2">
                  <c:v>1.1418681238015442</c:v>
                </c:pt>
                <c:pt idx="3">
                  <c:v>1.1293148550163126</c:v>
                </c:pt>
                <c:pt idx="4">
                  <c:v>1.123045213751066</c:v>
                </c:pt>
                <c:pt idx="5">
                  <c:v>1.1165905119880841</c:v>
                </c:pt>
                <c:pt idx="6">
                  <c:v>1.115280840731484</c:v>
                </c:pt>
                <c:pt idx="7">
                  <c:v>1.1127832928512187</c:v>
                </c:pt>
                <c:pt idx="8">
                  <c:v>1.1123258535779104</c:v>
                </c:pt>
                <c:pt idx="9">
                  <c:v>1.1123055551815297</c:v>
                </c:pt>
              </c:numCache>
            </c:numRef>
          </c:yVal>
          <c:smooth val="0"/>
        </c:ser>
        <c:ser>
          <c:idx val="1"/>
          <c:order val="3"/>
          <c:tx>
            <c:strRef>
              <c:f>まとめ!$G$84</c:f>
              <c:strCache>
                <c:ptCount val="1"/>
                <c:pt idx="0">
                  <c:v>DeQEDm</c:v>
                </c:pt>
              </c:strCache>
            </c:strRef>
          </c:tx>
          <c:spPr>
            <a:ln w="25400" cap="flat" cmpd="sng" algn="ctr">
              <a:solidFill>
                <a:schemeClr val="accent2"/>
              </a:solidFill>
              <a:prstDash val="solid"/>
            </a:ln>
            <a:effectLst/>
          </c:spPr>
          <c:marker>
            <c:symbol val="square"/>
            <c:size val="7"/>
            <c:spPr>
              <a:solidFill>
                <a:schemeClr val="lt1"/>
              </a:solidFill>
              <a:ln w="25400" cap="flat" cmpd="sng" algn="ctr">
                <a:solidFill>
                  <a:schemeClr val="accent2"/>
                </a:solidFill>
                <a:prstDash val="solid"/>
              </a:ln>
              <a:effectLst/>
            </c:spPr>
          </c:marker>
          <c:xVal>
            <c:numRef>
              <c:f>まとめ!$I$85:$I$94</c:f>
              <c:numCache>
                <c:formatCode>General</c:formatCode>
                <c:ptCount val="10"/>
                <c:pt idx="0">
                  <c:v>2.6866881999999985</c:v>
                </c:pt>
                <c:pt idx="1">
                  <c:v>3.7360700499999995</c:v>
                </c:pt>
                <c:pt idx="2">
                  <c:v>5.9651865999999973</c:v>
                </c:pt>
                <c:pt idx="3">
                  <c:v>7.0100335499999966</c:v>
                </c:pt>
                <c:pt idx="4">
                  <c:v>8.0882318000000009</c:v>
                </c:pt>
                <c:pt idx="5">
                  <c:v>9.1212480499999984</c:v>
                </c:pt>
                <c:pt idx="6">
                  <c:v>10.1576919</c:v>
                </c:pt>
                <c:pt idx="7">
                  <c:v>11.291775499999998</c:v>
                </c:pt>
                <c:pt idx="8">
                  <c:v>12.379245900000004</c:v>
                </c:pt>
                <c:pt idx="9">
                  <c:v>13.382699400000007</c:v>
                </c:pt>
              </c:numCache>
            </c:numRef>
          </c:xVal>
          <c:yVal>
            <c:numRef>
              <c:f>まとめ!$H$85:$H$94</c:f>
              <c:numCache>
                <c:formatCode>General</c:formatCode>
                <c:ptCount val="10"/>
                <c:pt idx="0">
                  <c:v>1.4038686941719918</c:v>
                </c:pt>
                <c:pt idx="1">
                  <c:v>1.3573424478458702</c:v>
                </c:pt>
                <c:pt idx="2">
                  <c:v>1.1973506747689238</c:v>
                </c:pt>
                <c:pt idx="3">
                  <c:v>1.1151719026015761</c:v>
                </c:pt>
                <c:pt idx="4">
                  <c:v>1.0919761726936912</c:v>
                </c:pt>
                <c:pt idx="5">
                  <c:v>1.077746502436246</c:v>
                </c:pt>
                <c:pt idx="6">
                  <c:v>1.0695390321596603</c:v>
                </c:pt>
                <c:pt idx="7">
                  <c:v>1.0695390321596603</c:v>
                </c:pt>
                <c:pt idx="8">
                  <c:v>1.0695390321596603</c:v>
                </c:pt>
                <c:pt idx="9">
                  <c:v>1.0695390321596603</c:v>
                </c:pt>
              </c:numCache>
            </c:numRef>
          </c:yVal>
          <c:smooth val="0"/>
        </c:ser>
        <c:ser>
          <c:idx val="0"/>
          <c:order val="4"/>
          <c:tx>
            <c:strRef>
              <c:f>まとめ!$B$84</c:f>
              <c:strCache>
                <c:ptCount val="1"/>
                <c:pt idx="0">
                  <c:v>DeQEDa</c:v>
                </c:pt>
              </c:strCache>
            </c:strRef>
          </c:tx>
          <c:spPr>
            <a:ln w="25400" cap="flat" cmpd="sng" algn="ctr">
              <a:solidFill>
                <a:schemeClr val="accent6"/>
              </a:solidFill>
              <a:prstDash val="solid"/>
            </a:ln>
            <a:effectLst/>
          </c:spPr>
          <c:marker>
            <c:symbol val="diamond"/>
            <c:size val="7"/>
            <c:spPr>
              <a:solidFill>
                <a:schemeClr val="lt1"/>
              </a:solidFill>
              <a:ln w="25400" cap="flat" cmpd="sng" algn="ctr">
                <a:solidFill>
                  <a:schemeClr val="accent6"/>
                </a:solidFill>
                <a:prstDash val="solid"/>
              </a:ln>
              <a:effectLst/>
            </c:spPr>
          </c:marker>
          <c:xVal>
            <c:numRef>
              <c:f>まとめ!$D$85:$D$94</c:f>
              <c:numCache>
                <c:formatCode>General</c:formatCode>
                <c:ptCount val="10"/>
                <c:pt idx="0">
                  <c:v>3.2344219999999999</c:v>
                </c:pt>
                <c:pt idx="1">
                  <c:v>6.3889757499999966</c:v>
                </c:pt>
                <c:pt idx="2">
                  <c:v>9.5603421500000003</c:v>
                </c:pt>
                <c:pt idx="3">
                  <c:v>12.767327649999999</c:v>
                </c:pt>
                <c:pt idx="4">
                  <c:v>15.937707850000002</c:v>
                </c:pt>
                <c:pt idx="5">
                  <c:v>19.13903500000001</c:v>
                </c:pt>
                <c:pt idx="6">
                  <c:v>22.319401000000013</c:v>
                </c:pt>
                <c:pt idx="7">
                  <c:v>25.525009549999986</c:v>
                </c:pt>
                <c:pt idx="8">
                  <c:v>28.745618249999996</c:v>
                </c:pt>
                <c:pt idx="9">
                  <c:v>31.928312049999992</c:v>
                </c:pt>
              </c:numCache>
            </c:numRef>
          </c:xVal>
          <c:yVal>
            <c:numRef>
              <c:f>まとめ!$C$85:$C$94</c:f>
              <c:numCache>
                <c:formatCode>General</c:formatCode>
                <c:ptCount val="10"/>
                <c:pt idx="0">
                  <c:v>1.2774867591363575</c:v>
                </c:pt>
                <c:pt idx="1">
                  <c:v>1.127098600948585</c:v>
                </c:pt>
                <c:pt idx="2">
                  <c:v>1.0887837280761561</c:v>
                </c:pt>
                <c:pt idx="3">
                  <c:v>1.073438122189744</c:v>
                </c:pt>
                <c:pt idx="4">
                  <c:v>1.0703518169992441</c:v>
                </c:pt>
                <c:pt idx="5">
                  <c:v>1.0694763055908878</c:v>
                </c:pt>
                <c:pt idx="6">
                  <c:v>1.0692818476196118</c:v>
                </c:pt>
                <c:pt idx="7">
                  <c:v>1.0692625450662319</c:v>
                </c:pt>
                <c:pt idx="8">
                  <c:v>1.0692625450662319</c:v>
                </c:pt>
                <c:pt idx="9">
                  <c:v>1.0692625450662319</c:v>
                </c:pt>
              </c:numCache>
            </c:numRef>
          </c:yVal>
          <c:smooth val="0"/>
        </c:ser>
        <c:dLbls>
          <c:showLegendKey val="0"/>
          <c:showVal val="0"/>
          <c:showCatName val="0"/>
          <c:showSerName val="0"/>
          <c:showPercent val="0"/>
          <c:showBubbleSize val="0"/>
        </c:dLbls>
        <c:axId val="2702720"/>
        <c:axId val="2713472"/>
      </c:scatterChart>
      <c:valAx>
        <c:axId val="2702720"/>
        <c:scaling>
          <c:logBase val="10"/>
          <c:orientation val="minMax"/>
        </c:scaling>
        <c:delete val="0"/>
        <c:axPos val="b"/>
        <c:title>
          <c:tx>
            <c:rich>
              <a:bodyPr/>
              <a:lstStyle/>
              <a:p>
                <a:pPr>
                  <a:defRPr sz="1600" b="0"/>
                </a:pPr>
                <a:r>
                  <a:rPr lang="en-US" altLang="ja-JP" sz="1600" b="0"/>
                  <a:t>Simulated runtime (ms)</a:t>
                </a:r>
                <a:endParaRPr lang="ja-JP" altLang="en-US" sz="1600" b="0"/>
              </a:p>
            </c:rich>
          </c:tx>
          <c:layout>
            <c:manualLayout>
              <c:xMode val="edge"/>
              <c:yMode val="edge"/>
              <c:x val="0.34521307977274573"/>
              <c:y val="0.92481905302702982"/>
            </c:manualLayout>
          </c:layout>
          <c:overlay val="0"/>
        </c:title>
        <c:numFmt formatCode="General" sourceLinked="1"/>
        <c:majorTickMark val="out"/>
        <c:minorTickMark val="none"/>
        <c:tickLblPos val="nextTo"/>
        <c:crossAx val="2713472"/>
        <c:crosses val="autoZero"/>
        <c:crossBetween val="midCat"/>
      </c:valAx>
      <c:valAx>
        <c:axId val="2713472"/>
        <c:scaling>
          <c:orientation val="minMax"/>
          <c:max val="2"/>
          <c:min val="1"/>
        </c:scaling>
        <c:delete val="0"/>
        <c:axPos val="l"/>
        <c:majorGridlines/>
        <c:title>
          <c:tx>
            <c:rich>
              <a:bodyPr rot="-5400000" vert="horz"/>
              <a:lstStyle/>
              <a:p>
                <a:pPr>
                  <a:defRPr sz="1600" b="0"/>
                </a:pPr>
                <a:r>
                  <a:rPr lang="en-US" altLang="ja-JP" sz="1600" b="0"/>
                  <a:t>BestUB/BestLB</a:t>
                </a:r>
                <a:endParaRPr lang="ja-JP" altLang="en-US" sz="1600" b="0"/>
              </a:p>
            </c:rich>
          </c:tx>
          <c:layout/>
          <c:overlay val="0"/>
        </c:title>
        <c:numFmt formatCode="General" sourceLinked="1"/>
        <c:majorTickMark val="out"/>
        <c:minorTickMark val="none"/>
        <c:tickLblPos val="nextTo"/>
        <c:crossAx val="2702720"/>
        <c:crosses val="autoZero"/>
        <c:crossBetween val="midCat"/>
      </c:valAx>
    </c:plotArea>
    <c:legend>
      <c:legendPos val="r"/>
      <c:layout>
        <c:manualLayout>
          <c:xMode val="edge"/>
          <c:yMode val="edge"/>
          <c:x val="0.62759214493408777"/>
          <c:y val="5.8325566706579894E-2"/>
          <c:w val="0.26522100992610015"/>
          <c:h val="0.29470619519641866"/>
        </c:manualLayout>
      </c:layout>
      <c:overlay val="0"/>
      <c:spPr>
        <a:solidFill>
          <a:schemeClr val="bg1"/>
        </a:solidFill>
      </c:spPr>
      <c:txPr>
        <a:bodyPr/>
        <a:lstStyle/>
        <a:p>
          <a:pPr>
            <a:defRPr sz="1400"/>
          </a:pPr>
          <a:endParaRPr lang="ja-JP"/>
        </a:p>
      </c:txPr>
    </c:legend>
    <c:plotVisOnly val="1"/>
    <c:dispBlanksAs val="gap"/>
    <c:showDLblsOverMax val="0"/>
  </c:chart>
  <c:txPr>
    <a:bodyPr/>
    <a:lstStyle/>
    <a:p>
      <a:pPr>
        <a:defRPr>
          <a:latin typeface="Times New Roman" pitchFamily="18" charset="0"/>
          <a:cs typeface="Times New Roman" pitchFamily="18" charset="0"/>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68308080808081"/>
          <c:y val="3.8805555555555579E-2"/>
          <c:w val="0.8290391414141417"/>
          <c:h val="0.8436663888888889"/>
        </c:manualLayout>
      </c:layout>
      <c:lineChart>
        <c:grouping val="standard"/>
        <c:varyColors val="0"/>
        <c:ser>
          <c:idx val="0"/>
          <c:order val="0"/>
          <c:tx>
            <c:strRef>
              <c:f>'1000まとめ'!$B$1:$D$1</c:f>
              <c:strCache>
                <c:ptCount val="1"/>
                <c:pt idx="0">
                  <c:v>DeQED a</c:v>
                </c:pt>
              </c:strCache>
            </c:strRef>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errBars>
            <c:errDir val="y"/>
            <c:errBarType val="both"/>
            <c:errValType val="cust"/>
            <c:noEndCap val="0"/>
            <c:plus>
              <c:numRef>
                <c:f>'1000まとめ'!$T$4:$T$13</c:f>
                <c:numCache>
                  <c:formatCode>General</c:formatCode>
                  <c:ptCount val="10"/>
                  <c:pt idx="0">
                    <c:v>2.0301335949172682E-2</c:v>
                  </c:pt>
                  <c:pt idx="1">
                    <c:v>2.8152646837167467E-2</c:v>
                  </c:pt>
                  <c:pt idx="2">
                    <c:v>1.344513957216158E-2</c:v>
                  </c:pt>
                  <c:pt idx="3">
                    <c:v>1.3809356026854879E-2</c:v>
                  </c:pt>
                  <c:pt idx="4">
                    <c:v>1.3809356026854879E-2</c:v>
                  </c:pt>
                  <c:pt idx="5">
                    <c:v>1.3809356026854879E-2</c:v>
                  </c:pt>
                  <c:pt idx="6">
                    <c:v>1.3809356026854879E-2</c:v>
                  </c:pt>
                  <c:pt idx="7">
                    <c:v>1.3809356026854879E-2</c:v>
                  </c:pt>
                  <c:pt idx="8">
                    <c:v>1.3809356026854879E-2</c:v>
                  </c:pt>
                  <c:pt idx="9">
                    <c:v>1.3809356026854879E-2</c:v>
                  </c:pt>
                </c:numCache>
              </c:numRef>
            </c:plus>
            <c:minus>
              <c:numRef>
                <c:f>'1000まとめ'!$T$4:$T$13</c:f>
                <c:numCache>
                  <c:formatCode>General</c:formatCode>
                  <c:ptCount val="10"/>
                  <c:pt idx="0">
                    <c:v>2.0301335949172682E-2</c:v>
                  </c:pt>
                  <c:pt idx="1">
                    <c:v>2.8152646837167467E-2</c:v>
                  </c:pt>
                  <c:pt idx="2">
                    <c:v>1.344513957216158E-2</c:v>
                  </c:pt>
                  <c:pt idx="3">
                    <c:v>1.3809356026854879E-2</c:v>
                  </c:pt>
                  <c:pt idx="4">
                    <c:v>1.3809356026854879E-2</c:v>
                  </c:pt>
                  <c:pt idx="5">
                    <c:v>1.3809356026854879E-2</c:v>
                  </c:pt>
                  <c:pt idx="6">
                    <c:v>1.3809356026854879E-2</c:v>
                  </c:pt>
                  <c:pt idx="7">
                    <c:v>1.3809356026854879E-2</c:v>
                  </c:pt>
                  <c:pt idx="8">
                    <c:v>1.3809356026854879E-2</c:v>
                  </c:pt>
                  <c:pt idx="9">
                    <c:v>1.3809356026854879E-2</c:v>
                  </c:pt>
                </c:numCache>
              </c:numRef>
            </c:minus>
            <c:spPr>
              <a:noFill/>
              <a:ln w="25400" cap="flat" cmpd="sng" algn="ctr">
                <a:solidFill>
                  <a:schemeClr val="accent2"/>
                </a:solidFill>
                <a:prstDash val="solid"/>
              </a:ln>
              <a:effectLst/>
            </c:spPr>
          </c:errBars>
          <c:cat>
            <c:numRef>
              <c:f>'1000まとめ'!$Q$4:$Q$13</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'1000まとめ'!$S$4:$S$13</c:f>
              <c:numCache>
                <c:formatCode>General</c:formatCode>
                <c:ptCount val="10"/>
                <c:pt idx="0">
                  <c:v>1.4457270686306967</c:v>
                </c:pt>
                <c:pt idx="1">
                  <c:v>1.4061636723873794</c:v>
                </c:pt>
                <c:pt idx="2">
                  <c:v>1.115319007999884</c:v>
                </c:pt>
                <c:pt idx="3">
                  <c:v>1.111875310012113</c:v>
                </c:pt>
                <c:pt idx="4">
                  <c:v>1.111875310012113</c:v>
                </c:pt>
                <c:pt idx="5">
                  <c:v>1.111875310012113</c:v>
                </c:pt>
                <c:pt idx="6">
                  <c:v>1.111875310012113</c:v>
                </c:pt>
                <c:pt idx="7">
                  <c:v>1.111875310012113</c:v>
                </c:pt>
                <c:pt idx="8">
                  <c:v>1.111875310012113</c:v>
                </c:pt>
                <c:pt idx="9">
                  <c:v>1.111875310012113</c:v>
                </c:pt>
              </c:numCache>
            </c:numRef>
          </c:val>
          <c:smooth val="0"/>
        </c:ser>
        <c:ser>
          <c:idx val="1"/>
          <c:order val="1"/>
          <c:tx>
            <c:strRef>
              <c:f>'1000まとめ'!$B$15:$D$15</c:f>
              <c:strCache>
                <c:ptCount val="1"/>
                <c:pt idx="0">
                  <c:v>DeQED m</c:v>
                </c:pt>
              </c:strCache>
            </c:strRef>
          </c:tx>
          <c:spPr>
            <a:ln w="25400" cap="flat" cmpd="sng" algn="ctr">
              <a:solidFill>
                <a:schemeClr val="accent6"/>
              </a:solidFill>
              <a:prstDash val="solid"/>
            </a:ln>
            <a:effectLst/>
          </c:spPr>
          <c:marker>
            <c:spPr>
              <a:solidFill>
                <a:schemeClr val="lt1"/>
              </a:solidFill>
              <a:ln w="25400" cap="flat" cmpd="sng" algn="ctr">
                <a:solidFill>
                  <a:schemeClr val="accent6"/>
                </a:solidFill>
                <a:prstDash val="solid"/>
              </a:ln>
              <a:effectLst/>
            </c:spPr>
          </c:marker>
          <c:errBars>
            <c:errDir val="y"/>
            <c:errBarType val="both"/>
            <c:errValType val="cust"/>
            <c:noEndCap val="0"/>
            <c:plus>
              <c:numRef>
                <c:f>'1000まとめ'!$T$132:$T$141</c:f>
                <c:numCache>
                  <c:formatCode>General</c:formatCode>
                  <c:ptCount val="10"/>
                  <c:pt idx="0">
                    <c:v>2.0891786259073796E-2</c:v>
                  </c:pt>
                  <c:pt idx="1">
                    <c:v>1.5669144200547831E-2</c:v>
                  </c:pt>
                  <c:pt idx="2">
                    <c:v>2.9679697798369518E-2</c:v>
                  </c:pt>
                  <c:pt idx="3">
                    <c:v>2.2149128024019221E-2</c:v>
                  </c:pt>
                  <c:pt idx="4">
                    <c:v>1.7966171692342443E-2</c:v>
                  </c:pt>
                  <c:pt idx="5">
                    <c:v>2.1893376584106988E-2</c:v>
                  </c:pt>
                  <c:pt idx="6">
                    <c:v>2.1893376584106988E-2</c:v>
                  </c:pt>
                  <c:pt idx="7">
                    <c:v>2.1893376584106988E-2</c:v>
                  </c:pt>
                  <c:pt idx="8">
                    <c:v>2.1893376584106988E-2</c:v>
                  </c:pt>
                  <c:pt idx="9">
                    <c:v>2.1893376584106988E-2</c:v>
                  </c:pt>
                </c:numCache>
              </c:numRef>
            </c:plus>
            <c:minus>
              <c:numRef>
                <c:f>'1000まとめ'!$T$132:$T$141</c:f>
                <c:numCache>
                  <c:formatCode>General</c:formatCode>
                  <c:ptCount val="10"/>
                  <c:pt idx="0">
                    <c:v>2.0891786259073796E-2</c:v>
                  </c:pt>
                  <c:pt idx="1">
                    <c:v>1.5669144200547831E-2</c:v>
                  </c:pt>
                  <c:pt idx="2">
                    <c:v>2.9679697798369518E-2</c:v>
                  </c:pt>
                  <c:pt idx="3">
                    <c:v>2.2149128024019221E-2</c:v>
                  </c:pt>
                  <c:pt idx="4">
                    <c:v>1.7966171692342443E-2</c:v>
                  </c:pt>
                  <c:pt idx="5">
                    <c:v>2.1893376584106988E-2</c:v>
                  </c:pt>
                  <c:pt idx="6">
                    <c:v>2.1893376584106988E-2</c:v>
                  </c:pt>
                  <c:pt idx="7">
                    <c:v>2.1893376584106988E-2</c:v>
                  </c:pt>
                  <c:pt idx="8">
                    <c:v>2.1893376584106988E-2</c:v>
                  </c:pt>
                  <c:pt idx="9">
                    <c:v>2.1893376584106988E-2</c:v>
                  </c:pt>
                </c:numCache>
              </c:numRef>
            </c:minus>
            <c:spPr>
              <a:noFill/>
              <a:ln w="25400" cap="flat" cmpd="sng" algn="ctr">
                <a:solidFill>
                  <a:schemeClr val="accent6"/>
                </a:solidFill>
                <a:prstDash val="solid"/>
              </a:ln>
              <a:effectLst/>
            </c:spPr>
          </c:errBars>
          <c:val>
            <c:numRef>
              <c:f>'1000まとめ'!$S$132:$S$141</c:f>
              <c:numCache>
                <c:formatCode>General</c:formatCode>
                <c:ptCount val="10"/>
                <c:pt idx="0">
                  <c:v>1.5266094166429627</c:v>
                </c:pt>
                <c:pt idx="1">
                  <c:v>1.356136566516325</c:v>
                </c:pt>
                <c:pt idx="2">
                  <c:v>1.2262308537486633</c:v>
                </c:pt>
                <c:pt idx="3">
                  <c:v>1.1382479469714772</c:v>
                </c:pt>
                <c:pt idx="4">
                  <c:v>1.1212716194323118</c:v>
                </c:pt>
                <c:pt idx="5">
                  <c:v>1.1319407616497281</c:v>
                </c:pt>
                <c:pt idx="6">
                  <c:v>1.1319407616497281</c:v>
                </c:pt>
                <c:pt idx="7">
                  <c:v>1.1319407616497281</c:v>
                </c:pt>
                <c:pt idx="8">
                  <c:v>1.1319407616497281</c:v>
                </c:pt>
                <c:pt idx="9">
                  <c:v>1.1319407616497281</c:v>
                </c:pt>
              </c:numCache>
            </c:numRef>
          </c:val>
          <c:smooth val="0"/>
        </c:ser>
        <c:ser>
          <c:idx val="2"/>
          <c:order val="2"/>
          <c:tx>
            <c:strRef>
              <c:f>'1000まとめ'!$B$29</c:f>
              <c:strCache>
                <c:ptCount val="1"/>
                <c:pt idx="0">
                  <c:v>Maxsum</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errBars>
            <c:errDir val="y"/>
            <c:errBarType val="both"/>
            <c:errValType val="cust"/>
            <c:noEndCap val="0"/>
            <c:plus>
              <c:numRef>
                <c:f>'1000まとめ'!$T$32:$T$41</c:f>
                <c:numCache>
                  <c:formatCode>General</c:formatCode>
                  <c:ptCount val="10"/>
                  <c:pt idx="0">
                    <c:v>1.7623040289565128E-2</c:v>
                  </c:pt>
                  <c:pt idx="1">
                    <c:v>1.6227212109581699E-2</c:v>
                  </c:pt>
                  <c:pt idx="2">
                    <c:v>1.3033432516547231E-2</c:v>
                  </c:pt>
                  <c:pt idx="3">
                    <c:v>1.6427886461544628E-2</c:v>
                  </c:pt>
                  <c:pt idx="4">
                    <c:v>1.5498196667309819E-2</c:v>
                  </c:pt>
                  <c:pt idx="5">
                    <c:v>1.4621198901845966E-2</c:v>
                  </c:pt>
                  <c:pt idx="6">
                    <c:v>1.4168459166941835E-2</c:v>
                  </c:pt>
                  <c:pt idx="7">
                    <c:v>1.6175783103818925E-2</c:v>
                  </c:pt>
                  <c:pt idx="8">
                    <c:v>1.4739141632723839E-2</c:v>
                  </c:pt>
                  <c:pt idx="9">
                    <c:v>1.4847238627612355E-2</c:v>
                  </c:pt>
                </c:numCache>
              </c:numRef>
            </c:plus>
            <c:minus>
              <c:numRef>
                <c:f>'1000まとめ'!$T$32:$T$41</c:f>
                <c:numCache>
                  <c:formatCode>General</c:formatCode>
                  <c:ptCount val="10"/>
                  <c:pt idx="0">
                    <c:v>1.7623040289565128E-2</c:v>
                  </c:pt>
                  <c:pt idx="1">
                    <c:v>1.6227212109581699E-2</c:v>
                  </c:pt>
                  <c:pt idx="2">
                    <c:v>1.3033432516547231E-2</c:v>
                  </c:pt>
                  <c:pt idx="3">
                    <c:v>1.6427886461544628E-2</c:v>
                  </c:pt>
                  <c:pt idx="4">
                    <c:v>1.5498196667309819E-2</c:v>
                  </c:pt>
                  <c:pt idx="5">
                    <c:v>1.4621198901845966E-2</c:v>
                  </c:pt>
                  <c:pt idx="6">
                    <c:v>1.4168459166941835E-2</c:v>
                  </c:pt>
                  <c:pt idx="7">
                    <c:v>1.6175783103818925E-2</c:v>
                  </c:pt>
                  <c:pt idx="8">
                    <c:v>1.4739141632723839E-2</c:v>
                  </c:pt>
                  <c:pt idx="9">
                    <c:v>1.4847238627612355E-2</c:v>
                  </c:pt>
                </c:numCache>
              </c:numRef>
            </c:minus>
            <c:spPr>
              <a:noFill/>
              <a:ln w="25400" cap="flat" cmpd="sng" algn="ctr">
                <a:solidFill>
                  <a:schemeClr val="accent3"/>
                </a:solidFill>
                <a:prstDash val="solid"/>
              </a:ln>
              <a:effectLst/>
            </c:spPr>
          </c:errBars>
          <c:val>
            <c:numRef>
              <c:f>'1000まとめ'!$S$32:$S$41</c:f>
              <c:numCache>
                <c:formatCode>General</c:formatCode>
                <c:ptCount val="10"/>
                <c:pt idx="0">
                  <c:v>1.210211838999885</c:v>
                </c:pt>
                <c:pt idx="1">
                  <c:v>1.1940461976107244</c:v>
                </c:pt>
                <c:pt idx="2">
                  <c:v>1.1820570187060584</c:v>
                </c:pt>
                <c:pt idx="3">
                  <c:v>1.175452267449445</c:v>
                </c:pt>
                <c:pt idx="4">
                  <c:v>1.1662641975050134</c:v>
                </c:pt>
                <c:pt idx="5">
                  <c:v>1.1622542658027901</c:v>
                </c:pt>
                <c:pt idx="6">
                  <c:v>1.1586494877260711</c:v>
                </c:pt>
                <c:pt idx="7">
                  <c:v>1.1552203594980619</c:v>
                </c:pt>
                <c:pt idx="8">
                  <c:v>1.1519876574953938</c:v>
                </c:pt>
                <c:pt idx="9">
                  <c:v>1.1455230427164718</c:v>
                </c:pt>
              </c:numCache>
            </c:numRef>
          </c:val>
          <c:smooth val="0"/>
        </c:ser>
        <c:dLbls>
          <c:showLegendKey val="0"/>
          <c:showVal val="0"/>
          <c:showCatName val="0"/>
          <c:showSerName val="0"/>
          <c:showPercent val="0"/>
          <c:showBubbleSize val="0"/>
        </c:dLbls>
        <c:marker val="1"/>
        <c:smooth val="0"/>
        <c:axId val="117281152"/>
        <c:axId val="117283072"/>
      </c:lineChart>
      <c:catAx>
        <c:axId val="117281152"/>
        <c:scaling>
          <c:orientation val="minMax"/>
        </c:scaling>
        <c:delete val="0"/>
        <c:axPos val="b"/>
        <c:title>
          <c:tx>
            <c:rich>
              <a:bodyPr/>
              <a:lstStyle/>
              <a:p>
                <a:pPr>
                  <a:defRPr sz="1200"/>
                </a:pPr>
                <a:r>
                  <a:rPr lang="en-US" altLang="ja-JP" sz="1200"/>
                  <a:t>The number of cycles</a:t>
                </a:r>
                <a:endParaRPr lang="ja-JP" altLang="en-US" sz="1200"/>
              </a:p>
            </c:rich>
          </c:tx>
          <c:layout>
            <c:manualLayout>
              <c:xMode val="edge"/>
              <c:yMode val="edge"/>
              <c:x val="0.32855404040404057"/>
              <c:y val="0.94073333333333364"/>
            </c:manualLayout>
          </c:layout>
          <c:overlay val="0"/>
        </c:title>
        <c:numFmt formatCode="General" sourceLinked="1"/>
        <c:majorTickMark val="out"/>
        <c:minorTickMark val="none"/>
        <c:tickLblPos val="nextTo"/>
        <c:crossAx val="117283072"/>
        <c:crosses val="autoZero"/>
        <c:auto val="1"/>
        <c:lblAlgn val="ctr"/>
        <c:lblOffset val="100"/>
        <c:noMultiLvlLbl val="0"/>
      </c:catAx>
      <c:valAx>
        <c:axId val="117283072"/>
        <c:scaling>
          <c:orientation val="minMax"/>
          <c:min val="1"/>
        </c:scaling>
        <c:delete val="0"/>
        <c:axPos val="l"/>
        <c:majorGridlines/>
        <c:title>
          <c:tx>
            <c:rich>
              <a:bodyPr rot="-5400000" vert="horz"/>
              <a:lstStyle/>
              <a:p>
                <a:pPr>
                  <a:defRPr sz="1200"/>
                </a:pPr>
                <a:r>
                  <a:rPr lang="en-US" altLang="ja-JP" sz="1200"/>
                  <a:t>BestUB/BestLB</a:t>
                </a:r>
                <a:endParaRPr lang="ja-JP" altLang="en-US" sz="1200"/>
              </a:p>
            </c:rich>
          </c:tx>
          <c:layout>
            <c:manualLayout>
              <c:xMode val="edge"/>
              <c:yMode val="edge"/>
              <c:x val="1.6035353535353535E-2"/>
              <c:y val="0.28600472222222245"/>
            </c:manualLayout>
          </c:layout>
          <c:overlay val="0"/>
        </c:title>
        <c:numFmt formatCode="General" sourceLinked="1"/>
        <c:majorTickMark val="out"/>
        <c:minorTickMark val="none"/>
        <c:tickLblPos val="nextTo"/>
        <c:crossAx val="11728115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28769841269915E-2"/>
          <c:y val="3.8805555555555579E-2"/>
          <c:w val="0.65277222222222264"/>
          <c:h val="0.84719416666666669"/>
        </c:manualLayout>
      </c:layout>
      <c:scatterChart>
        <c:scatterStyle val="lineMarker"/>
        <c:varyColors val="0"/>
        <c:ser>
          <c:idx val="0"/>
          <c:order val="0"/>
          <c:tx>
            <c:strRef>
              <c:f>'1000まとめ'!$B$1:$D$1</c:f>
              <c:strCache>
                <c:ptCount val="1"/>
                <c:pt idx="0">
                  <c:v>DeQED a</c:v>
                </c:pt>
              </c:strCache>
            </c:strRef>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xVal>
            <c:numRef>
              <c:f>'1000まとめ'!$R$4:$R$13</c:f>
              <c:numCache>
                <c:formatCode>General</c:formatCode>
                <c:ptCount val="10"/>
                <c:pt idx="0">
                  <c:v>7.5890599999999999</c:v>
                </c:pt>
                <c:pt idx="1">
                  <c:v>15.020264999999998</c:v>
                </c:pt>
                <c:pt idx="2">
                  <c:v>22.502575</c:v>
                </c:pt>
                <c:pt idx="3">
                  <c:v>29.843574</c:v>
                </c:pt>
                <c:pt idx="4">
                  <c:v>37.216523000000002</c:v>
                </c:pt>
                <c:pt idx="5">
                  <c:v>44.547526000000005</c:v>
                </c:pt>
                <c:pt idx="6">
                  <c:v>51.749120000000012</c:v>
                </c:pt>
                <c:pt idx="7">
                  <c:v>59.0105</c:v>
                </c:pt>
                <c:pt idx="8">
                  <c:v>66.223202000000001</c:v>
                </c:pt>
                <c:pt idx="9">
                  <c:v>73.476937999999961</c:v>
                </c:pt>
              </c:numCache>
            </c:numRef>
          </c:xVal>
          <c:yVal>
            <c:numRef>
              <c:f>'1000まとめ'!$S$4:$S$13</c:f>
              <c:numCache>
                <c:formatCode>General</c:formatCode>
                <c:ptCount val="10"/>
                <c:pt idx="0">
                  <c:v>1.4457270686306967</c:v>
                </c:pt>
                <c:pt idx="1">
                  <c:v>1.4061636723873794</c:v>
                </c:pt>
                <c:pt idx="2">
                  <c:v>1.115319007999884</c:v>
                </c:pt>
                <c:pt idx="3">
                  <c:v>1.111875310012113</c:v>
                </c:pt>
                <c:pt idx="4">
                  <c:v>1.111875310012113</c:v>
                </c:pt>
                <c:pt idx="5">
                  <c:v>1.111875310012113</c:v>
                </c:pt>
                <c:pt idx="6">
                  <c:v>1.111875310012113</c:v>
                </c:pt>
                <c:pt idx="7">
                  <c:v>1.111875310012113</c:v>
                </c:pt>
                <c:pt idx="8">
                  <c:v>1.111875310012113</c:v>
                </c:pt>
                <c:pt idx="9">
                  <c:v>1.111875310012113</c:v>
                </c:pt>
              </c:numCache>
            </c:numRef>
          </c:yVal>
          <c:smooth val="0"/>
        </c:ser>
        <c:ser>
          <c:idx val="1"/>
          <c:order val="1"/>
          <c:tx>
            <c:strRef>
              <c:f>'1000まとめ'!$B$15:$D$15</c:f>
              <c:strCache>
                <c:ptCount val="1"/>
                <c:pt idx="0">
                  <c:v>DeQED m</c:v>
                </c:pt>
              </c:strCache>
            </c:strRef>
          </c:tx>
          <c:spPr>
            <a:ln w="25400" cap="flat" cmpd="sng" algn="ctr">
              <a:solidFill>
                <a:schemeClr val="accent6"/>
              </a:solidFill>
              <a:prstDash val="solid"/>
            </a:ln>
            <a:effectLst/>
          </c:spPr>
          <c:marker>
            <c:spPr>
              <a:solidFill>
                <a:schemeClr val="lt1"/>
              </a:solidFill>
              <a:ln w="25400" cap="flat" cmpd="sng" algn="ctr">
                <a:solidFill>
                  <a:schemeClr val="accent6"/>
                </a:solidFill>
                <a:prstDash val="solid"/>
              </a:ln>
              <a:effectLst/>
            </c:spPr>
          </c:marker>
          <c:xVal>
            <c:numRef>
              <c:f>'1000まとめ'!$R$18:$R$27</c:f>
              <c:numCache>
                <c:formatCode>General</c:formatCode>
                <c:ptCount val="10"/>
                <c:pt idx="0">
                  <c:v>2.6009517500000015</c:v>
                </c:pt>
                <c:pt idx="1">
                  <c:v>4.599279400000003</c:v>
                </c:pt>
                <c:pt idx="2">
                  <c:v>6.0578021999999985</c:v>
                </c:pt>
                <c:pt idx="3">
                  <c:v>7.5267614499999995</c:v>
                </c:pt>
                <c:pt idx="4">
                  <c:v>8.7414555500000013</c:v>
                </c:pt>
                <c:pt idx="5">
                  <c:v>10.685638300000004</c:v>
                </c:pt>
                <c:pt idx="6">
                  <c:v>12.353530700000007</c:v>
                </c:pt>
                <c:pt idx="7">
                  <c:v>14.01850915</c:v>
                </c:pt>
                <c:pt idx="8">
                  <c:v>15.456383350000007</c:v>
                </c:pt>
                <c:pt idx="9">
                  <c:v>17.118876949999997</c:v>
                </c:pt>
              </c:numCache>
            </c:numRef>
          </c:xVal>
          <c:yVal>
            <c:numRef>
              <c:f>'1000まとめ'!$S$132:$S$141</c:f>
              <c:numCache>
                <c:formatCode>General</c:formatCode>
                <c:ptCount val="10"/>
                <c:pt idx="0">
                  <c:v>1.5266094166429627</c:v>
                </c:pt>
                <c:pt idx="1">
                  <c:v>1.356136566516325</c:v>
                </c:pt>
                <c:pt idx="2">
                  <c:v>1.2262308537486633</c:v>
                </c:pt>
                <c:pt idx="3">
                  <c:v>1.1382479469714772</c:v>
                </c:pt>
                <c:pt idx="4">
                  <c:v>1.1212716194323118</c:v>
                </c:pt>
                <c:pt idx="5">
                  <c:v>1.1319407616497281</c:v>
                </c:pt>
                <c:pt idx="6">
                  <c:v>1.1319407616497281</c:v>
                </c:pt>
                <c:pt idx="7">
                  <c:v>1.1319407616497281</c:v>
                </c:pt>
                <c:pt idx="8">
                  <c:v>1.1319407616497281</c:v>
                </c:pt>
                <c:pt idx="9">
                  <c:v>1.1319407616497281</c:v>
                </c:pt>
              </c:numCache>
            </c:numRef>
          </c:yVal>
          <c:smooth val="0"/>
        </c:ser>
        <c:ser>
          <c:idx val="2"/>
          <c:order val="2"/>
          <c:tx>
            <c:strRef>
              <c:f>'1000まとめ'!$B$29</c:f>
              <c:strCache>
                <c:ptCount val="1"/>
                <c:pt idx="0">
                  <c:v>Maxsum</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xVal>
            <c:numRef>
              <c:f>'1000まとめ'!$R$32:$R$41</c:f>
              <c:numCache>
                <c:formatCode>General</c:formatCode>
                <c:ptCount val="10"/>
                <c:pt idx="0">
                  <c:v>140</c:v>
                </c:pt>
                <c:pt idx="1">
                  <c:v>323.7</c:v>
                </c:pt>
                <c:pt idx="2">
                  <c:v>441</c:v>
                </c:pt>
                <c:pt idx="3">
                  <c:v>543.04999999999961</c:v>
                </c:pt>
                <c:pt idx="4">
                  <c:v>615.4</c:v>
                </c:pt>
                <c:pt idx="5">
                  <c:v>685.6</c:v>
                </c:pt>
                <c:pt idx="6">
                  <c:v>747.25</c:v>
                </c:pt>
                <c:pt idx="7">
                  <c:v>805.1</c:v>
                </c:pt>
                <c:pt idx="8">
                  <c:v>857.75</c:v>
                </c:pt>
                <c:pt idx="9">
                  <c:v>988.55</c:v>
                </c:pt>
              </c:numCache>
            </c:numRef>
          </c:xVal>
          <c:yVal>
            <c:numRef>
              <c:f>'1000まとめ'!$S$32:$S$41</c:f>
              <c:numCache>
                <c:formatCode>General</c:formatCode>
                <c:ptCount val="10"/>
                <c:pt idx="0">
                  <c:v>1.210211838999885</c:v>
                </c:pt>
                <c:pt idx="1">
                  <c:v>1.1940461976107244</c:v>
                </c:pt>
                <c:pt idx="2">
                  <c:v>1.1820570187060584</c:v>
                </c:pt>
                <c:pt idx="3">
                  <c:v>1.175452267449445</c:v>
                </c:pt>
                <c:pt idx="4">
                  <c:v>1.1662641975050134</c:v>
                </c:pt>
                <c:pt idx="5">
                  <c:v>1.1622542658027901</c:v>
                </c:pt>
                <c:pt idx="6">
                  <c:v>1.1586494877260711</c:v>
                </c:pt>
                <c:pt idx="7">
                  <c:v>1.1552203594980619</c:v>
                </c:pt>
                <c:pt idx="8">
                  <c:v>1.1519876574953938</c:v>
                </c:pt>
                <c:pt idx="9">
                  <c:v>1.1455230427164718</c:v>
                </c:pt>
              </c:numCache>
            </c:numRef>
          </c:yVal>
          <c:smooth val="0"/>
        </c:ser>
        <c:dLbls>
          <c:showLegendKey val="0"/>
          <c:showVal val="0"/>
          <c:showCatName val="0"/>
          <c:showSerName val="0"/>
          <c:showPercent val="0"/>
          <c:showBubbleSize val="0"/>
        </c:dLbls>
        <c:axId val="2755584"/>
        <c:axId val="2762240"/>
      </c:scatterChart>
      <c:valAx>
        <c:axId val="2755584"/>
        <c:scaling>
          <c:orientation val="minMax"/>
        </c:scaling>
        <c:delete val="0"/>
        <c:axPos val="b"/>
        <c:title>
          <c:tx>
            <c:rich>
              <a:bodyPr/>
              <a:lstStyle/>
              <a:p>
                <a:pPr>
                  <a:defRPr sz="1200"/>
                </a:pPr>
                <a:r>
                  <a:rPr lang="en-US" altLang="ja-JP" sz="1200"/>
                  <a:t>Simulated runtime (ms)</a:t>
                </a:r>
                <a:endParaRPr lang="ja-JP" altLang="en-US" sz="1200"/>
              </a:p>
            </c:rich>
          </c:tx>
          <c:layout>
            <c:manualLayout>
              <c:xMode val="edge"/>
              <c:yMode val="edge"/>
              <c:x val="0.27425674603174605"/>
              <c:y val="0.94073333333333364"/>
            </c:manualLayout>
          </c:layout>
          <c:overlay val="0"/>
        </c:title>
        <c:numFmt formatCode="General" sourceLinked="1"/>
        <c:majorTickMark val="out"/>
        <c:minorTickMark val="none"/>
        <c:tickLblPos val="nextTo"/>
        <c:crossAx val="2762240"/>
        <c:crosses val="autoZero"/>
        <c:crossBetween val="midCat"/>
      </c:valAx>
      <c:valAx>
        <c:axId val="2762240"/>
        <c:scaling>
          <c:orientation val="minMax"/>
          <c:min val="1"/>
        </c:scaling>
        <c:delete val="0"/>
        <c:axPos val="l"/>
        <c:majorGridlines/>
        <c:title>
          <c:tx>
            <c:rich>
              <a:bodyPr rot="-5400000" vert="horz"/>
              <a:lstStyle/>
              <a:p>
                <a:pPr>
                  <a:defRPr sz="1200"/>
                </a:pPr>
                <a:r>
                  <a:rPr lang="en-US" altLang="ja-JP" sz="1200"/>
                  <a:t>BestUB/BestLB</a:t>
                </a:r>
                <a:endParaRPr lang="ja-JP" altLang="en-US" sz="1200"/>
              </a:p>
            </c:rich>
          </c:tx>
          <c:layout>
            <c:manualLayout>
              <c:xMode val="edge"/>
              <c:yMode val="edge"/>
              <c:x val="2.5198412698412688E-3"/>
              <c:y val="0.33539361111111127"/>
            </c:manualLayout>
          </c:layout>
          <c:overlay val="0"/>
        </c:title>
        <c:numFmt formatCode="General" sourceLinked="1"/>
        <c:majorTickMark val="out"/>
        <c:minorTickMark val="none"/>
        <c:tickLblPos val="nextTo"/>
        <c:crossAx val="2755584"/>
        <c:crosses val="autoZero"/>
        <c:crossBetween val="midCat"/>
      </c:valAx>
    </c:plotArea>
    <c:legend>
      <c:legendPos val="r"/>
      <c:layout/>
      <c:overlay val="0"/>
      <c:txPr>
        <a:bodyPr/>
        <a:lstStyle/>
        <a:p>
          <a:pPr>
            <a:defRPr sz="1200"/>
          </a:pPr>
          <a:endParaRPr lang="ja-JP"/>
        </a:p>
      </c:txPr>
    </c:legend>
    <c:plotVisOnly val="1"/>
    <c:dispBlanksAs val="gap"/>
    <c:showDLblsOverMax val="0"/>
  </c:chart>
  <c:txPr>
    <a:bodyPr/>
    <a:lstStyle/>
    <a:p>
      <a:pPr>
        <a:defRPr>
          <a:latin typeface="Times New Roman" pitchFamily="18" charset="0"/>
          <a:cs typeface="Times New Roman" pitchFamily="18" charset="0"/>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85479797979798"/>
          <c:y val="3.8805555555555579E-2"/>
          <c:w val="0.84186742424242422"/>
          <c:h val="0.85072194444444493"/>
        </c:manualLayout>
      </c:layout>
      <c:lineChart>
        <c:grouping val="standard"/>
        <c:varyColors val="0"/>
        <c:ser>
          <c:idx val="0"/>
          <c:order val="0"/>
          <c:tx>
            <c:strRef>
              <c:f>'1000まとめ'!$B$1:$D$1</c:f>
              <c:strCache>
                <c:ptCount val="1"/>
                <c:pt idx="0">
                  <c:v>DeQED a</c:v>
                </c:pt>
              </c:strCache>
            </c:strRef>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errBars>
            <c:errDir val="y"/>
            <c:errBarType val="both"/>
            <c:errValType val="cust"/>
            <c:noEndCap val="0"/>
            <c:plus>
              <c:numRef>
                <c:f>'1000まとめ'!$O$4:$O$13</c:f>
                <c:numCache>
                  <c:formatCode>General</c:formatCode>
                  <c:ptCount val="10"/>
                  <c:pt idx="0">
                    <c:v>1.8816520809195512E-2</c:v>
                  </c:pt>
                  <c:pt idx="1">
                    <c:v>6.1551084043503894E-2</c:v>
                  </c:pt>
                  <c:pt idx="2">
                    <c:v>2.4186589537363877E-2</c:v>
                  </c:pt>
                  <c:pt idx="3">
                    <c:v>1.3396285063113224E-2</c:v>
                  </c:pt>
                  <c:pt idx="4">
                    <c:v>1.1676705612129266E-2</c:v>
                  </c:pt>
                  <c:pt idx="5">
                    <c:v>9.9514102164572436E-3</c:v>
                  </c:pt>
                  <c:pt idx="6">
                    <c:v>9.9514102164572436E-3</c:v>
                  </c:pt>
                  <c:pt idx="7">
                    <c:v>9.9514102164572436E-3</c:v>
                  </c:pt>
                  <c:pt idx="8">
                    <c:v>9.9514102164572436E-3</c:v>
                  </c:pt>
                  <c:pt idx="9">
                    <c:v>9.9514102164572436E-3</c:v>
                  </c:pt>
                </c:numCache>
              </c:numRef>
            </c:plus>
            <c:minus>
              <c:numRef>
                <c:f>'1000まとめ'!$O$4:$O$13</c:f>
                <c:numCache>
                  <c:formatCode>General</c:formatCode>
                  <c:ptCount val="10"/>
                  <c:pt idx="0">
                    <c:v>1.8816520809195512E-2</c:v>
                  </c:pt>
                  <c:pt idx="1">
                    <c:v>6.1551084043503894E-2</c:v>
                  </c:pt>
                  <c:pt idx="2">
                    <c:v>2.4186589537363877E-2</c:v>
                  </c:pt>
                  <c:pt idx="3">
                    <c:v>1.3396285063113224E-2</c:v>
                  </c:pt>
                  <c:pt idx="4">
                    <c:v>1.1676705612129266E-2</c:v>
                  </c:pt>
                  <c:pt idx="5">
                    <c:v>9.9514102164572436E-3</c:v>
                  </c:pt>
                  <c:pt idx="6">
                    <c:v>9.9514102164572436E-3</c:v>
                  </c:pt>
                  <c:pt idx="7">
                    <c:v>9.9514102164572436E-3</c:v>
                  </c:pt>
                  <c:pt idx="8">
                    <c:v>9.9514102164572436E-3</c:v>
                  </c:pt>
                  <c:pt idx="9">
                    <c:v>9.9514102164572436E-3</c:v>
                  </c:pt>
                </c:numCache>
              </c:numRef>
            </c:minus>
            <c:spPr>
              <a:noFill/>
              <a:ln w="25400" cap="flat" cmpd="sng" algn="ctr">
                <a:solidFill>
                  <a:schemeClr val="accent2"/>
                </a:solidFill>
                <a:prstDash val="solid"/>
              </a:ln>
              <a:effectLst/>
            </c:spPr>
          </c:errBars>
          <c:cat>
            <c:numRef>
              <c:f>'1000まとめ'!$Q$4:$Q$13</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'1000まとめ'!$N$4:$N$13</c:f>
              <c:numCache>
                <c:formatCode>General</c:formatCode>
                <c:ptCount val="10"/>
                <c:pt idx="0">
                  <c:v>1.4017137215585902</c:v>
                </c:pt>
                <c:pt idx="1">
                  <c:v>1.2413022090927919</c:v>
                </c:pt>
                <c:pt idx="2">
                  <c:v>1.1423826545870397</c:v>
                </c:pt>
                <c:pt idx="3">
                  <c:v>1.1166744619009501</c:v>
                </c:pt>
                <c:pt idx="4">
                  <c:v>1.1084995542489371</c:v>
                </c:pt>
                <c:pt idx="5">
                  <c:v>1.1063547712083193</c:v>
                </c:pt>
                <c:pt idx="6">
                  <c:v>1.1063547712083193</c:v>
                </c:pt>
                <c:pt idx="7">
                  <c:v>1.1063547712083193</c:v>
                </c:pt>
                <c:pt idx="8">
                  <c:v>1.1063547712083193</c:v>
                </c:pt>
                <c:pt idx="9">
                  <c:v>1.1063547712083193</c:v>
                </c:pt>
              </c:numCache>
            </c:numRef>
          </c:val>
          <c:smooth val="0"/>
        </c:ser>
        <c:ser>
          <c:idx val="1"/>
          <c:order val="1"/>
          <c:tx>
            <c:strRef>
              <c:f>'1000まとめ'!$B$15:$D$15</c:f>
              <c:strCache>
                <c:ptCount val="1"/>
                <c:pt idx="0">
                  <c:v>DeQED m</c:v>
                </c:pt>
              </c:strCache>
            </c:strRef>
          </c:tx>
          <c:spPr>
            <a:ln w="25400" cap="flat" cmpd="sng" algn="ctr">
              <a:solidFill>
                <a:schemeClr val="accent6"/>
              </a:solidFill>
              <a:prstDash val="solid"/>
            </a:ln>
            <a:effectLst/>
          </c:spPr>
          <c:marker>
            <c:spPr>
              <a:solidFill>
                <a:schemeClr val="lt1"/>
              </a:solidFill>
              <a:ln w="25400" cap="flat" cmpd="sng" algn="ctr">
                <a:solidFill>
                  <a:schemeClr val="accent6"/>
                </a:solidFill>
                <a:prstDash val="solid"/>
              </a:ln>
              <a:effectLst/>
            </c:spPr>
          </c:marker>
          <c:errBars>
            <c:errDir val="y"/>
            <c:errBarType val="both"/>
            <c:errValType val="cust"/>
            <c:noEndCap val="0"/>
            <c:plus>
              <c:numRef>
                <c:f>'1000まとめ'!$O$132:$O$141</c:f>
                <c:numCache>
                  <c:formatCode>General</c:formatCode>
                  <c:ptCount val="10"/>
                  <c:pt idx="0">
                    <c:v>1.9840656200901263E-2</c:v>
                  </c:pt>
                  <c:pt idx="1">
                    <c:v>2.504861509212215E-2</c:v>
                  </c:pt>
                  <c:pt idx="2">
                    <c:v>3.2613827260468443E-2</c:v>
                  </c:pt>
                  <c:pt idx="3">
                    <c:v>2.5909068804333055E-2</c:v>
                  </c:pt>
                  <c:pt idx="4">
                    <c:v>1.5229341143386241E-2</c:v>
                  </c:pt>
                  <c:pt idx="5">
                    <c:v>1.9429424764374252E-2</c:v>
                  </c:pt>
                  <c:pt idx="6">
                    <c:v>1.9429424764374252E-2</c:v>
                  </c:pt>
                  <c:pt idx="7">
                    <c:v>1.9429424764374252E-2</c:v>
                  </c:pt>
                  <c:pt idx="8">
                    <c:v>1.9429424764374252E-2</c:v>
                  </c:pt>
                  <c:pt idx="9">
                    <c:v>1.9429424764374252E-2</c:v>
                  </c:pt>
                </c:numCache>
              </c:numRef>
            </c:plus>
            <c:minus>
              <c:numRef>
                <c:f>'1000まとめ'!$O$132:$O$141</c:f>
                <c:numCache>
                  <c:formatCode>General</c:formatCode>
                  <c:ptCount val="10"/>
                  <c:pt idx="0">
                    <c:v>1.9840656200901263E-2</c:v>
                  </c:pt>
                  <c:pt idx="1">
                    <c:v>2.504861509212215E-2</c:v>
                  </c:pt>
                  <c:pt idx="2">
                    <c:v>3.2613827260468443E-2</c:v>
                  </c:pt>
                  <c:pt idx="3">
                    <c:v>2.5909068804333055E-2</c:v>
                  </c:pt>
                  <c:pt idx="4">
                    <c:v>1.5229341143386241E-2</c:v>
                  </c:pt>
                  <c:pt idx="5">
                    <c:v>1.9429424764374252E-2</c:v>
                  </c:pt>
                  <c:pt idx="6">
                    <c:v>1.9429424764374252E-2</c:v>
                  </c:pt>
                  <c:pt idx="7">
                    <c:v>1.9429424764374252E-2</c:v>
                  </c:pt>
                  <c:pt idx="8">
                    <c:v>1.9429424764374252E-2</c:v>
                  </c:pt>
                  <c:pt idx="9">
                    <c:v>1.9429424764374252E-2</c:v>
                  </c:pt>
                </c:numCache>
              </c:numRef>
            </c:minus>
            <c:spPr>
              <a:noFill/>
              <a:ln w="25400" cap="flat" cmpd="sng" algn="ctr">
                <a:solidFill>
                  <a:schemeClr val="accent6"/>
                </a:solidFill>
                <a:prstDash val="solid"/>
              </a:ln>
              <a:effectLst/>
            </c:spPr>
          </c:errBars>
          <c:val>
            <c:numRef>
              <c:f>'1000まとめ'!$N$132:$N$141</c:f>
              <c:numCache>
                <c:formatCode>General</c:formatCode>
                <c:ptCount val="10"/>
                <c:pt idx="0">
                  <c:v>1.5684433697423219</c:v>
                </c:pt>
                <c:pt idx="1">
                  <c:v>1.3750822632942981</c:v>
                </c:pt>
                <c:pt idx="2">
                  <c:v>1.2417186582427839</c:v>
                </c:pt>
                <c:pt idx="3">
                  <c:v>1.1479228643767057</c:v>
                </c:pt>
                <c:pt idx="4">
                  <c:v>1.129827142586554</c:v>
                </c:pt>
                <c:pt idx="5">
                  <c:v>1.1421658571423619</c:v>
                </c:pt>
                <c:pt idx="6">
                  <c:v>1.1421658571423619</c:v>
                </c:pt>
                <c:pt idx="7">
                  <c:v>1.1421658571423619</c:v>
                </c:pt>
                <c:pt idx="8">
                  <c:v>1.1421658571423619</c:v>
                </c:pt>
                <c:pt idx="9">
                  <c:v>1.1421658571423619</c:v>
                </c:pt>
              </c:numCache>
            </c:numRef>
          </c:val>
          <c:smooth val="0"/>
        </c:ser>
        <c:ser>
          <c:idx val="2"/>
          <c:order val="2"/>
          <c:tx>
            <c:strRef>
              <c:f>'1000まとめ'!$B$29</c:f>
              <c:strCache>
                <c:ptCount val="1"/>
                <c:pt idx="0">
                  <c:v>Maxsum</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errBars>
            <c:errDir val="y"/>
            <c:errBarType val="both"/>
            <c:errValType val="cust"/>
            <c:noEndCap val="0"/>
            <c:plus>
              <c:numRef>
                <c:f>'1000まとめ'!$O$32:$O$41</c:f>
                <c:numCache>
                  <c:formatCode>General</c:formatCode>
                  <c:ptCount val="10"/>
                  <c:pt idx="0">
                    <c:v>2.5966111168993614E-2</c:v>
                  </c:pt>
                  <c:pt idx="1">
                    <c:v>2.723085598138265E-2</c:v>
                  </c:pt>
                  <c:pt idx="2">
                    <c:v>2.3325151875266788E-2</c:v>
                  </c:pt>
                  <c:pt idx="3">
                    <c:v>2.3406910408317109E-2</c:v>
                  </c:pt>
                  <c:pt idx="4">
                    <c:v>2.2908832212442276E-2</c:v>
                  </c:pt>
                  <c:pt idx="5">
                    <c:v>2.286455559917204E-2</c:v>
                  </c:pt>
                  <c:pt idx="6">
                    <c:v>2.1657050346759604E-2</c:v>
                  </c:pt>
                  <c:pt idx="7">
                    <c:v>2.1748146458102295E-2</c:v>
                  </c:pt>
                  <c:pt idx="8">
                    <c:v>2.1486053562287555E-2</c:v>
                  </c:pt>
                  <c:pt idx="9">
                    <c:v>2.1878578154006595E-2</c:v>
                  </c:pt>
                </c:numCache>
              </c:numRef>
            </c:plus>
            <c:minus>
              <c:numRef>
                <c:f>'1000まとめ'!$O$32:$O$41</c:f>
                <c:numCache>
                  <c:formatCode>General</c:formatCode>
                  <c:ptCount val="10"/>
                  <c:pt idx="0">
                    <c:v>2.5966111168993614E-2</c:v>
                  </c:pt>
                  <c:pt idx="1">
                    <c:v>2.723085598138265E-2</c:v>
                  </c:pt>
                  <c:pt idx="2">
                    <c:v>2.3325151875266788E-2</c:v>
                  </c:pt>
                  <c:pt idx="3">
                    <c:v>2.3406910408317109E-2</c:v>
                  </c:pt>
                  <c:pt idx="4">
                    <c:v>2.2908832212442276E-2</c:v>
                  </c:pt>
                  <c:pt idx="5">
                    <c:v>2.286455559917204E-2</c:v>
                  </c:pt>
                  <c:pt idx="6">
                    <c:v>2.1657050346759604E-2</c:v>
                  </c:pt>
                  <c:pt idx="7">
                    <c:v>2.1748146458102295E-2</c:v>
                  </c:pt>
                  <c:pt idx="8">
                    <c:v>2.1486053562287555E-2</c:v>
                  </c:pt>
                  <c:pt idx="9">
                    <c:v>2.1878578154006595E-2</c:v>
                  </c:pt>
                </c:numCache>
              </c:numRef>
            </c:minus>
            <c:spPr>
              <a:noFill/>
              <a:ln w="25400" cap="flat" cmpd="sng" algn="ctr">
                <a:solidFill>
                  <a:schemeClr val="accent3"/>
                </a:solidFill>
                <a:prstDash val="solid"/>
              </a:ln>
              <a:effectLst/>
            </c:spPr>
          </c:errBars>
          <c:val>
            <c:numRef>
              <c:f>'1000まとめ'!$N$32:$N$41</c:f>
              <c:numCache>
                <c:formatCode>General</c:formatCode>
                <c:ptCount val="10"/>
                <c:pt idx="0">
                  <c:v>1.2118919449527144</c:v>
                </c:pt>
                <c:pt idx="1">
                  <c:v>1.2059422756760816</c:v>
                </c:pt>
                <c:pt idx="2">
                  <c:v>1.2023206067635814</c:v>
                </c:pt>
                <c:pt idx="3">
                  <c:v>1.2003209573993145</c:v>
                </c:pt>
                <c:pt idx="4">
                  <c:v>1.1991117179895254</c:v>
                </c:pt>
                <c:pt idx="5">
                  <c:v>1.1988474655459453</c:v>
                </c:pt>
                <c:pt idx="6">
                  <c:v>1.1977199030330441</c:v>
                </c:pt>
                <c:pt idx="7">
                  <c:v>1.1959724070086786</c:v>
                </c:pt>
                <c:pt idx="8">
                  <c:v>1.1947217506582619</c:v>
                </c:pt>
                <c:pt idx="9">
                  <c:v>1.1924131386386541</c:v>
                </c:pt>
              </c:numCache>
            </c:numRef>
          </c:val>
          <c:smooth val="0"/>
        </c:ser>
        <c:dLbls>
          <c:showLegendKey val="0"/>
          <c:showVal val="0"/>
          <c:showCatName val="0"/>
          <c:showSerName val="0"/>
          <c:showPercent val="0"/>
          <c:showBubbleSize val="0"/>
        </c:dLbls>
        <c:marker val="1"/>
        <c:smooth val="0"/>
        <c:axId val="96903168"/>
        <c:axId val="96905088"/>
      </c:lineChart>
      <c:catAx>
        <c:axId val="96903168"/>
        <c:scaling>
          <c:orientation val="minMax"/>
        </c:scaling>
        <c:delete val="0"/>
        <c:axPos val="b"/>
        <c:title>
          <c:tx>
            <c:rich>
              <a:bodyPr/>
              <a:lstStyle/>
              <a:p>
                <a:pPr>
                  <a:defRPr sz="700"/>
                </a:pPr>
                <a:r>
                  <a:rPr lang="en-US" altLang="ja-JP" sz="1200" b="1" i="0" baseline="0">
                    <a:effectLst/>
                  </a:rPr>
                  <a:t>The number of cycles</a:t>
                </a:r>
                <a:endParaRPr lang="ja-JP" altLang="ja-JP" sz="700">
                  <a:effectLst/>
                </a:endParaRPr>
              </a:p>
            </c:rich>
          </c:tx>
          <c:layout>
            <c:manualLayout>
              <c:xMode val="edge"/>
              <c:yMode val="edge"/>
              <c:x val="0.37792676767676808"/>
              <c:y val="0.94073333333333364"/>
            </c:manualLayout>
          </c:layout>
          <c:overlay val="0"/>
        </c:title>
        <c:numFmt formatCode="General" sourceLinked="1"/>
        <c:majorTickMark val="out"/>
        <c:minorTickMark val="none"/>
        <c:tickLblPos val="nextTo"/>
        <c:crossAx val="96905088"/>
        <c:crosses val="autoZero"/>
        <c:auto val="1"/>
        <c:lblAlgn val="ctr"/>
        <c:lblOffset val="100"/>
        <c:noMultiLvlLbl val="0"/>
      </c:catAx>
      <c:valAx>
        <c:axId val="96905088"/>
        <c:scaling>
          <c:orientation val="minMax"/>
          <c:max val="1.6"/>
          <c:min val="1"/>
        </c:scaling>
        <c:delete val="0"/>
        <c:axPos val="l"/>
        <c:majorGridlines/>
        <c:title>
          <c:tx>
            <c:rich>
              <a:bodyPr rot="-5400000" vert="horz"/>
              <a:lstStyle/>
              <a:p>
                <a:pPr>
                  <a:defRPr sz="700"/>
                </a:pPr>
                <a:r>
                  <a:rPr lang="en-US" altLang="ja-JP" sz="1200" b="1" i="0" baseline="0">
                    <a:effectLst/>
                  </a:rPr>
                  <a:t>BestUB/BestLB</a:t>
                </a:r>
                <a:endParaRPr lang="ja-JP" altLang="ja-JP" sz="700">
                  <a:effectLst/>
                </a:endParaRPr>
              </a:p>
            </c:rich>
          </c:tx>
          <c:layout>
            <c:manualLayout>
              <c:xMode val="edge"/>
              <c:yMode val="edge"/>
              <c:x val="6.4141414141414173E-3"/>
              <c:y val="0.28600472222222245"/>
            </c:manualLayout>
          </c:layout>
          <c:overlay val="0"/>
        </c:title>
        <c:numFmt formatCode="General" sourceLinked="1"/>
        <c:majorTickMark val="out"/>
        <c:minorTickMark val="none"/>
        <c:tickLblPos val="nextTo"/>
        <c:crossAx val="96903168"/>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8928571428674E-2"/>
          <c:y val="3.8805555555555579E-2"/>
          <c:w val="0.66159166666666702"/>
          <c:h val="0.85072194444444493"/>
        </c:manualLayout>
      </c:layout>
      <c:scatterChart>
        <c:scatterStyle val="lineMarker"/>
        <c:varyColors val="0"/>
        <c:ser>
          <c:idx val="0"/>
          <c:order val="0"/>
          <c:tx>
            <c:strRef>
              <c:f>'1000まとめ'!$B$1:$D$1</c:f>
              <c:strCache>
                <c:ptCount val="1"/>
                <c:pt idx="0">
                  <c:v>DeQED a</c:v>
                </c:pt>
              </c:strCache>
            </c:strRef>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xVal>
            <c:numRef>
              <c:f>'1000まとめ'!$M$4:$M$13</c:f>
              <c:numCache>
                <c:formatCode>General</c:formatCode>
                <c:ptCount val="10"/>
                <c:pt idx="0">
                  <c:v>15.924537222222229</c:v>
                </c:pt>
                <c:pt idx="1">
                  <c:v>31.753477333333318</c:v>
                </c:pt>
                <c:pt idx="2">
                  <c:v>47.464286444444419</c:v>
                </c:pt>
                <c:pt idx="3">
                  <c:v>62.87279511111111</c:v>
                </c:pt>
                <c:pt idx="4">
                  <c:v>78.333759111111078</c:v>
                </c:pt>
                <c:pt idx="5">
                  <c:v>93.850441666666597</c:v>
                </c:pt>
                <c:pt idx="6">
                  <c:v>109.19562175000002</c:v>
                </c:pt>
                <c:pt idx="7">
                  <c:v>124.82615475000003</c:v>
                </c:pt>
                <c:pt idx="8">
                  <c:v>140.37798087500011</c:v>
                </c:pt>
                <c:pt idx="9">
                  <c:v>155.70090725</c:v>
                </c:pt>
              </c:numCache>
            </c:numRef>
          </c:xVal>
          <c:yVal>
            <c:numRef>
              <c:f>'1000まとめ'!$N$4:$N$13</c:f>
              <c:numCache>
                <c:formatCode>General</c:formatCode>
                <c:ptCount val="10"/>
                <c:pt idx="0">
                  <c:v>1.4017137215585902</c:v>
                </c:pt>
                <c:pt idx="1">
                  <c:v>1.2413022090927919</c:v>
                </c:pt>
                <c:pt idx="2">
                  <c:v>1.1423826545870397</c:v>
                </c:pt>
                <c:pt idx="3">
                  <c:v>1.1166744619009501</c:v>
                </c:pt>
                <c:pt idx="4">
                  <c:v>1.1084995542489371</c:v>
                </c:pt>
                <c:pt idx="5">
                  <c:v>1.1063547712083193</c:v>
                </c:pt>
                <c:pt idx="6">
                  <c:v>1.1063547712083193</c:v>
                </c:pt>
                <c:pt idx="7">
                  <c:v>1.1063547712083193</c:v>
                </c:pt>
                <c:pt idx="8">
                  <c:v>1.1063547712083193</c:v>
                </c:pt>
                <c:pt idx="9">
                  <c:v>1.1063547712083193</c:v>
                </c:pt>
              </c:numCache>
            </c:numRef>
          </c:yVal>
          <c:smooth val="0"/>
        </c:ser>
        <c:ser>
          <c:idx val="1"/>
          <c:order val="1"/>
          <c:tx>
            <c:strRef>
              <c:f>'1000まとめ'!$B$15:$D$15</c:f>
              <c:strCache>
                <c:ptCount val="1"/>
                <c:pt idx="0">
                  <c:v>DeQED m</c:v>
                </c:pt>
              </c:strCache>
            </c:strRef>
          </c:tx>
          <c:spPr>
            <a:ln w="25400" cap="flat" cmpd="sng" algn="ctr">
              <a:solidFill>
                <a:schemeClr val="accent6"/>
              </a:solidFill>
              <a:prstDash val="solid"/>
            </a:ln>
            <a:effectLst/>
          </c:spPr>
          <c:marker>
            <c:spPr>
              <a:solidFill>
                <a:schemeClr val="lt1"/>
              </a:solidFill>
              <a:ln w="25400" cap="flat" cmpd="sng" algn="ctr">
                <a:solidFill>
                  <a:schemeClr val="accent6"/>
                </a:solidFill>
                <a:prstDash val="solid"/>
              </a:ln>
              <a:effectLst/>
            </c:spPr>
          </c:marker>
          <c:xVal>
            <c:numRef>
              <c:f>'1000まとめ'!$M$18:$M$27</c:f>
              <c:numCache>
                <c:formatCode>General</c:formatCode>
                <c:ptCount val="10"/>
                <c:pt idx="0">
                  <c:v>8.7840300500000037</c:v>
                </c:pt>
                <c:pt idx="1">
                  <c:v>17.738103600000002</c:v>
                </c:pt>
                <c:pt idx="2">
                  <c:v>26.873992149999999</c:v>
                </c:pt>
                <c:pt idx="3">
                  <c:v>36.389608999999993</c:v>
                </c:pt>
                <c:pt idx="4">
                  <c:v>45.707762800000012</c:v>
                </c:pt>
                <c:pt idx="5">
                  <c:v>55.694852100000013</c:v>
                </c:pt>
                <c:pt idx="6">
                  <c:v>65.556805749999981</c:v>
                </c:pt>
                <c:pt idx="7">
                  <c:v>75.592331449999989</c:v>
                </c:pt>
                <c:pt idx="8">
                  <c:v>85.463156249999997</c:v>
                </c:pt>
                <c:pt idx="9">
                  <c:v>95.549599500000014</c:v>
                </c:pt>
              </c:numCache>
            </c:numRef>
          </c:xVal>
          <c:yVal>
            <c:numRef>
              <c:f>'1000まとめ'!$N$132:$N$141</c:f>
              <c:numCache>
                <c:formatCode>General</c:formatCode>
                <c:ptCount val="10"/>
                <c:pt idx="0">
                  <c:v>1.5684433697423219</c:v>
                </c:pt>
                <c:pt idx="1">
                  <c:v>1.3750822632942981</c:v>
                </c:pt>
                <c:pt idx="2">
                  <c:v>1.2417186582427839</c:v>
                </c:pt>
                <c:pt idx="3">
                  <c:v>1.1479228643767057</c:v>
                </c:pt>
                <c:pt idx="4">
                  <c:v>1.129827142586554</c:v>
                </c:pt>
                <c:pt idx="5">
                  <c:v>1.1421658571423619</c:v>
                </c:pt>
                <c:pt idx="6">
                  <c:v>1.1421658571423619</c:v>
                </c:pt>
                <c:pt idx="7">
                  <c:v>1.1421658571423619</c:v>
                </c:pt>
                <c:pt idx="8">
                  <c:v>1.1421658571423619</c:v>
                </c:pt>
                <c:pt idx="9">
                  <c:v>1.1421658571423619</c:v>
                </c:pt>
              </c:numCache>
            </c:numRef>
          </c:yVal>
          <c:smooth val="0"/>
        </c:ser>
        <c:ser>
          <c:idx val="2"/>
          <c:order val="2"/>
          <c:tx>
            <c:strRef>
              <c:f>'1000まとめ'!$B$29</c:f>
              <c:strCache>
                <c:ptCount val="1"/>
                <c:pt idx="0">
                  <c:v>Maxsum</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xVal>
            <c:numRef>
              <c:f>'1000まとめ'!$M$32:$M$41</c:f>
              <c:numCache>
                <c:formatCode>General</c:formatCode>
                <c:ptCount val="10"/>
                <c:pt idx="0">
                  <c:v>344.15000000000015</c:v>
                </c:pt>
                <c:pt idx="1">
                  <c:v>348.2</c:v>
                </c:pt>
                <c:pt idx="2">
                  <c:v>350.75</c:v>
                </c:pt>
                <c:pt idx="3">
                  <c:v>350.95</c:v>
                </c:pt>
                <c:pt idx="4">
                  <c:v>355.95</c:v>
                </c:pt>
                <c:pt idx="5">
                  <c:v>358</c:v>
                </c:pt>
                <c:pt idx="6">
                  <c:v>363.9</c:v>
                </c:pt>
                <c:pt idx="7">
                  <c:v>373.6</c:v>
                </c:pt>
                <c:pt idx="8">
                  <c:v>402.1</c:v>
                </c:pt>
                <c:pt idx="9">
                  <c:v>497.35</c:v>
                </c:pt>
              </c:numCache>
            </c:numRef>
          </c:xVal>
          <c:yVal>
            <c:numRef>
              <c:f>'1000まとめ'!$N$32:$N$41</c:f>
              <c:numCache>
                <c:formatCode>General</c:formatCode>
                <c:ptCount val="10"/>
                <c:pt idx="0">
                  <c:v>1.2118919449527144</c:v>
                </c:pt>
                <c:pt idx="1">
                  <c:v>1.2059422756760816</c:v>
                </c:pt>
                <c:pt idx="2">
                  <c:v>1.2023206067635814</c:v>
                </c:pt>
                <c:pt idx="3">
                  <c:v>1.2003209573993145</c:v>
                </c:pt>
                <c:pt idx="4">
                  <c:v>1.1991117179895254</c:v>
                </c:pt>
                <c:pt idx="5">
                  <c:v>1.1988474655459453</c:v>
                </c:pt>
                <c:pt idx="6">
                  <c:v>1.1977199030330441</c:v>
                </c:pt>
                <c:pt idx="7">
                  <c:v>1.1959724070086786</c:v>
                </c:pt>
                <c:pt idx="8">
                  <c:v>1.1947217506582619</c:v>
                </c:pt>
                <c:pt idx="9">
                  <c:v>1.1924131386386541</c:v>
                </c:pt>
              </c:numCache>
            </c:numRef>
          </c:yVal>
          <c:smooth val="0"/>
        </c:ser>
        <c:dLbls>
          <c:showLegendKey val="0"/>
          <c:showVal val="0"/>
          <c:showCatName val="0"/>
          <c:showSerName val="0"/>
          <c:showPercent val="0"/>
          <c:showBubbleSize val="0"/>
        </c:dLbls>
        <c:axId val="96914048"/>
        <c:axId val="117949568"/>
      </c:scatterChart>
      <c:valAx>
        <c:axId val="96914048"/>
        <c:scaling>
          <c:orientation val="minMax"/>
        </c:scaling>
        <c:delete val="0"/>
        <c:axPos val="b"/>
        <c:title>
          <c:tx>
            <c:rich>
              <a:bodyPr/>
              <a:lstStyle/>
              <a:p>
                <a:pPr>
                  <a:defRPr sz="700"/>
                </a:pPr>
                <a:r>
                  <a:rPr lang="en-US" altLang="ja-JP" sz="1200" b="1" i="0" baseline="0">
                    <a:effectLst/>
                  </a:rPr>
                  <a:t>Simulated runtime (ms)</a:t>
                </a:r>
                <a:endParaRPr lang="ja-JP" altLang="ja-JP" sz="700">
                  <a:effectLst/>
                </a:endParaRPr>
              </a:p>
            </c:rich>
          </c:tx>
          <c:layout>
            <c:manualLayout>
              <c:xMode val="edge"/>
              <c:yMode val="edge"/>
              <c:x val="0.27992638888888915"/>
              <c:y val="0.94073333333333364"/>
            </c:manualLayout>
          </c:layout>
          <c:overlay val="0"/>
        </c:title>
        <c:numFmt formatCode="General" sourceLinked="1"/>
        <c:majorTickMark val="out"/>
        <c:minorTickMark val="none"/>
        <c:tickLblPos val="nextTo"/>
        <c:crossAx val="117949568"/>
        <c:crosses val="autoZero"/>
        <c:crossBetween val="midCat"/>
      </c:valAx>
      <c:valAx>
        <c:axId val="117949568"/>
        <c:scaling>
          <c:orientation val="minMax"/>
          <c:min val="1"/>
        </c:scaling>
        <c:delete val="0"/>
        <c:axPos val="l"/>
        <c:majorGridlines/>
        <c:title>
          <c:tx>
            <c:rich>
              <a:bodyPr rot="-5400000" vert="horz"/>
              <a:lstStyle/>
              <a:p>
                <a:pPr>
                  <a:defRPr sz="700"/>
                </a:pPr>
                <a:r>
                  <a:rPr lang="en-US" altLang="ja-JP" sz="1200" b="1" i="0" baseline="0">
                    <a:effectLst/>
                  </a:rPr>
                  <a:t>BestUB/BestLB</a:t>
                </a:r>
                <a:endParaRPr lang="ja-JP" altLang="ja-JP" sz="700">
                  <a:effectLst/>
                </a:endParaRPr>
              </a:p>
            </c:rich>
          </c:tx>
          <c:layout>
            <c:manualLayout>
              <c:xMode val="edge"/>
              <c:yMode val="edge"/>
              <c:x val="0"/>
              <c:y val="0.28600472222222245"/>
            </c:manualLayout>
          </c:layout>
          <c:overlay val="0"/>
        </c:title>
        <c:numFmt formatCode="General" sourceLinked="1"/>
        <c:majorTickMark val="out"/>
        <c:minorTickMark val="none"/>
        <c:tickLblPos val="nextTo"/>
        <c:crossAx val="96914048"/>
        <c:crosses val="autoZero"/>
        <c:crossBetween val="midCat"/>
      </c:valAx>
    </c:plotArea>
    <c:legend>
      <c:legendPos val="r"/>
      <c:layout/>
      <c:overlay val="0"/>
      <c:txPr>
        <a:bodyPr/>
        <a:lstStyle/>
        <a:p>
          <a:pPr>
            <a:defRPr sz="1200"/>
          </a:pPr>
          <a:endParaRPr lang="ja-JP"/>
        </a:p>
      </c:txPr>
    </c:legend>
    <c:plotVisOnly val="1"/>
    <c:dispBlanksAs val="gap"/>
    <c:showDLblsOverMax val="0"/>
  </c:chart>
  <c:txPr>
    <a:bodyPr/>
    <a:lstStyle/>
    <a:p>
      <a:pPr>
        <a:defRPr sz="1000">
          <a:latin typeface="Times New Roman" pitchFamily="18" charset="0"/>
          <a:cs typeface="Times New Roman" pitchFamily="18" charset="0"/>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image" Target="../media/image11.wmf"/><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image" Target="../media/image10.wmf"/><Relationship Id="rId1" Type="http://schemas.openxmlformats.org/officeDocument/2006/relationships/image" Target="../media/image8.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5" Type="http://schemas.openxmlformats.org/officeDocument/2006/relationships/image" Target="../media/image14.wmf"/><Relationship Id="rId10" Type="http://schemas.openxmlformats.org/officeDocument/2006/relationships/image" Target="../media/image20.wmf"/><Relationship Id="rId4" Type="http://schemas.openxmlformats.org/officeDocument/2006/relationships/image" Target="../media/image12.wmf"/><Relationship Id="rId9" Type="http://schemas.openxmlformats.org/officeDocument/2006/relationships/image" Target="../media/image19.wmf"/><Relationship Id="rId14"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1.wmf"/><Relationship Id="rId6" Type="http://schemas.openxmlformats.org/officeDocument/2006/relationships/image" Target="../media/image19.wmf"/><Relationship Id="rId11" Type="http://schemas.openxmlformats.org/officeDocument/2006/relationships/image" Target="../media/image1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3.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5.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4.wmf"/><Relationship Id="rId5" Type="http://schemas.openxmlformats.org/officeDocument/2006/relationships/image" Target="../media/image33.wmf"/><Relationship Id="rId10" Type="http://schemas.openxmlformats.org/officeDocument/2006/relationships/image" Target="../media/image25.wmf"/><Relationship Id="rId4" Type="http://schemas.openxmlformats.org/officeDocument/2006/relationships/image" Target="../media/image32.wmf"/><Relationship Id="rId9"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2.wmf"/><Relationship Id="rId18" Type="http://schemas.openxmlformats.org/officeDocument/2006/relationships/image" Target="../media/image47.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41.wmf"/><Relationship Id="rId17" Type="http://schemas.openxmlformats.org/officeDocument/2006/relationships/image" Target="../media/image46.wmf"/><Relationship Id="rId2" Type="http://schemas.openxmlformats.org/officeDocument/2006/relationships/image" Target="../media/image37.wmf"/><Relationship Id="rId16" Type="http://schemas.openxmlformats.org/officeDocument/2006/relationships/image" Target="../media/image45.wmf"/><Relationship Id="rId1" Type="http://schemas.openxmlformats.org/officeDocument/2006/relationships/image" Target="../media/image36.wmf"/><Relationship Id="rId6" Type="http://schemas.openxmlformats.org/officeDocument/2006/relationships/image" Target="../media/image31.wmf"/><Relationship Id="rId11" Type="http://schemas.openxmlformats.org/officeDocument/2006/relationships/image" Target="../media/image40.wmf"/><Relationship Id="rId5" Type="http://schemas.openxmlformats.org/officeDocument/2006/relationships/image" Target="../media/image38.wmf"/><Relationship Id="rId15" Type="http://schemas.openxmlformats.org/officeDocument/2006/relationships/image" Target="../media/image44.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17.wmf"/><Relationship Id="rId18" Type="http://schemas.openxmlformats.org/officeDocument/2006/relationships/image" Target="../media/image22.wmf"/><Relationship Id="rId3" Type="http://schemas.openxmlformats.org/officeDocument/2006/relationships/image" Target="../media/image41.wmf"/><Relationship Id="rId7" Type="http://schemas.openxmlformats.org/officeDocument/2006/relationships/image" Target="../media/image50.wmf"/><Relationship Id="rId12" Type="http://schemas.openxmlformats.org/officeDocument/2006/relationships/image" Target="../media/image16.wmf"/><Relationship Id="rId17" Type="http://schemas.openxmlformats.org/officeDocument/2006/relationships/image" Target="../media/image21.wmf"/><Relationship Id="rId2" Type="http://schemas.openxmlformats.org/officeDocument/2006/relationships/image" Target="../media/image36.wmf"/><Relationship Id="rId16" Type="http://schemas.openxmlformats.org/officeDocument/2006/relationships/image" Target="../media/image20.wmf"/><Relationship Id="rId1" Type="http://schemas.openxmlformats.org/officeDocument/2006/relationships/image" Target="../media/image48.wmf"/><Relationship Id="rId6" Type="http://schemas.openxmlformats.org/officeDocument/2006/relationships/image" Target="../media/image44.wmf"/><Relationship Id="rId11" Type="http://schemas.openxmlformats.org/officeDocument/2006/relationships/image" Target="../media/image15.wmf"/><Relationship Id="rId5" Type="http://schemas.openxmlformats.org/officeDocument/2006/relationships/image" Target="../media/image43.wmf"/><Relationship Id="rId15" Type="http://schemas.openxmlformats.org/officeDocument/2006/relationships/image" Target="../media/image19.wmf"/><Relationship Id="rId10" Type="http://schemas.openxmlformats.org/officeDocument/2006/relationships/image" Target="../media/image11.wmf"/><Relationship Id="rId4" Type="http://schemas.openxmlformats.org/officeDocument/2006/relationships/image" Target="../media/image49.wmf"/><Relationship Id="rId9" Type="http://schemas.openxmlformats.org/officeDocument/2006/relationships/image" Target="../media/image47.wmf"/><Relationship Id="rId14" Type="http://schemas.openxmlformats.org/officeDocument/2006/relationships/image" Target="../media/image18.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17.wmf"/><Relationship Id="rId18" Type="http://schemas.openxmlformats.org/officeDocument/2006/relationships/image" Target="../media/image22.wmf"/><Relationship Id="rId3" Type="http://schemas.openxmlformats.org/officeDocument/2006/relationships/image" Target="../media/image41.wmf"/><Relationship Id="rId7" Type="http://schemas.openxmlformats.org/officeDocument/2006/relationships/image" Target="../media/image50.wmf"/><Relationship Id="rId12" Type="http://schemas.openxmlformats.org/officeDocument/2006/relationships/image" Target="../media/image16.wmf"/><Relationship Id="rId17" Type="http://schemas.openxmlformats.org/officeDocument/2006/relationships/image" Target="../media/image21.wmf"/><Relationship Id="rId2" Type="http://schemas.openxmlformats.org/officeDocument/2006/relationships/image" Target="../media/image36.wmf"/><Relationship Id="rId16" Type="http://schemas.openxmlformats.org/officeDocument/2006/relationships/image" Target="../media/image20.wmf"/><Relationship Id="rId1" Type="http://schemas.openxmlformats.org/officeDocument/2006/relationships/image" Target="../media/image48.wmf"/><Relationship Id="rId6" Type="http://schemas.openxmlformats.org/officeDocument/2006/relationships/image" Target="../media/image44.wmf"/><Relationship Id="rId11" Type="http://schemas.openxmlformats.org/officeDocument/2006/relationships/image" Target="../media/image15.wmf"/><Relationship Id="rId5" Type="http://schemas.openxmlformats.org/officeDocument/2006/relationships/image" Target="../media/image43.wmf"/><Relationship Id="rId15" Type="http://schemas.openxmlformats.org/officeDocument/2006/relationships/image" Target="../media/image19.wmf"/><Relationship Id="rId10" Type="http://schemas.openxmlformats.org/officeDocument/2006/relationships/image" Target="../media/image11.wmf"/><Relationship Id="rId4" Type="http://schemas.openxmlformats.org/officeDocument/2006/relationships/image" Target="../media/image49.wmf"/><Relationship Id="rId9" Type="http://schemas.openxmlformats.org/officeDocument/2006/relationships/image" Target="../media/image47.wmf"/><Relationship Id="rId14" Type="http://schemas.openxmlformats.org/officeDocument/2006/relationships/image" Target="../media/image1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49.wmf"/><Relationship Id="rId18" Type="http://schemas.openxmlformats.org/officeDocument/2006/relationships/image" Target="../media/image47.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41.wmf"/><Relationship Id="rId17" Type="http://schemas.openxmlformats.org/officeDocument/2006/relationships/image" Target="../media/image46.wmf"/><Relationship Id="rId2" Type="http://schemas.openxmlformats.org/officeDocument/2006/relationships/image" Target="../media/image15.wmf"/><Relationship Id="rId16" Type="http://schemas.openxmlformats.org/officeDocument/2006/relationships/image" Target="../media/image50.wmf"/><Relationship Id="rId1" Type="http://schemas.openxmlformats.org/officeDocument/2006/relationships/image" Target="../media/image11.wmf"/><Relationship Id="rId6" Type="http://schemas.openxmlformats.org/officeDocument/2006/relationships/image" Target="../media/image19.wmf"/><Relationship Id="rId11" Type="http://schemas.openxmlformats.org/officeDocument/2006/relationships/image" Target="../media/image36.wmf"/><Relationship Id="rId5" Type="http://schemas.openxmlformats.org/officeDocument/2006/relationships/image" Target="../media/image18.wmf"/><Relationship Id="rId15" Type="http://schemas.openxmlformats.org/officeDocument/2006/relationships/image" Target="../media/image44.wmf"/><Relationship Id="rId10" Type="http://schemas.openxmlformats.org/officeDocument/2006/relationships/image" Target="../media/image48.wmf"/><Relationship Id="rId4" Type="http://schemas.openxmlformats.org/officeDocument/2006/relationships/image" Target="../media/image17.wmf"/><Relationship Id="rId9" Type="http://schemas.openxmlformats.org/officeDocument/2006/relationships/image" Target="../media/image22.wmf"/><Relationship Id="rId14" Type="http://schemas.openxmlformats.org/officeDocument/2006/relationships/image" Target="../media/image43.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18" Type="http://schemas.openxmlformats.org/officeDocument/2006/relationships/image" Target="../media/image50.wmf"/><Relationship Id="rId3" Type="http://schemas.openxmlformats.org/officeDocument/2006/relationships/image" Target="../media/image43.wmf"/><Relationship Id="rId7" Type="http://schemas.openxmlformats.org/officeDocument/2006/relationships/image" Target="../media/image11.wmf"/><Relationship Id="rId12" Type="http://schemas.openxmlformats.org/officeDocument/2006/relationships/image" Target="../media/image19.wmf"/><Relationship Id="rId17" Type="http://schemas.openxmlformats.org/officeDocument/2006/relationships/image" Target="../media/image49.wmf"/><Relationship Id="rId2" Type="http://schemas.openxmlformats.org/officeDocument/2006/relationships/image" Target="../media/image41.wmf"/><Relationship Id="rId16" Type="http://schemas.openxmlformats.org/officeDocument/2006/relationships/image" Target="../media/image48.wmf"/><Relationship Id="rId1" Type="http://schemas.openxmlformats.org/officeDocument/2006/relationships/image" Target="../media/image36.wmf"/><Relationship Id="rId6" Type="http://schemas.openxmlformats.org/officeDocument/2006/relationships/image" Target="../media/image47.wmf"/><Relationship Id="rId11" Type="http://schemas.openxmlformats.org/officeDocument/2006/relationships/image" Target="../media/image18.wmf"/><Relationship Id="rId5" Type="http://schemas.openxmlformats.org/officeDocument/2006/relationships/image" Target="../media/image46.wmf"/><Relationship Id="rId15" Type="http://schemas.openxmlformats.org/officeDocument/2006/relationships/image" Target="../media/image22.wmf"/><Relationship Id="rId10" Type="http://schemas.openxmlformats.org/officeDocument/2006/relationships/image" Target="../media/image17.wmf"/><Relationship Id="rId4" Type="http://schemas.openxmlformats.org/officeDocument/2006/relationships/image" Target="../media/image44.wmf"/><Relationship Id="rId9" Type="http://schemas.openxmlformats.org/officeDocument/2006/relationships/image" Target="../media/image16.wmf"/><Relationship Id="rId14" Type="http://schemas.openxmlformats.org/officeDocument/2006/relationships/image" Target="../media/image21.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18" Type="http://schemas.openxmlformats.org/officeDocument/2006/relationships/image" Target="../media/image49.wmf"/><Relationship Id="rId3" Type="http://schemas.openxmlformats.org/officeDocument/2006/relationships/image" Target="../media/image43.wmf"/><Relationship Id="rId7" Type="http://schemas.openxmlformats.org/officeDocument/2006/relationships/image" Target="../media/image11.wmf"/><Relationship Id="rId12" Type="http://schemas.openxmlformats.org/officeDocument/2006/relationships/image" Target="../media/image19.wmf"/><Relationship Id="rId17" Type="http://schemas.openxmlformats.org/officeDocument/2006/relationships/image" Target="../media/image48.wmf"/><Relationship Id="rId2" Type="http://schemas.openxmlformats.org/officeDocument/2006/relationships/image" Target="../media/image41.wmf"/><Relationship Id="rId16" Type="http://schemas.openxmlformats.org/officeDocument/2006/relationships/image" Target="../media/image51.wmf"/><Relationship Id="rId1" Type="http://schemas.openxmlformats.org/officeDocument/2006/relationships/image" Target="../media/image36.wmf"/><Relationship Id="rId6" Type="http://schemas.openxmlformats.org/officeDocument/2006/relationships/image" Target="../media/image47.wmf"/><Relationship Id="rId11" Type="http://schemas.openxmlformats.org/officeDocument/2006/relationships/image" Target="../media/image18.wmf"/><Relationship Id="rId5" Type="http://schemas.openxmlformats.org/officeDocument/2006/relationships/image" Target="../media/image46.wmf"/><Relationship Id="rId15" Type="http://schemas.openxmlformats.org/officeDocument/2006/relationships/image" Target="../media/image22.wmf"/><Relationship Id="rId10" Type="http://schemas.openxmlformats.org/officeDocument/2006/relationships/image" Target="../media/image17.wmf"/><Relationship Id="rId19"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16.wmf"/><Relationship Id="rId14" Type="http://schemas.openxmlformats.org/officeDocument/2006/relationships/image" Target="../media/image21.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1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11.wmf"/><Relationship Id="rId12" Type="http://schemas.openxmlformats.org/officeDocument/2006/relationships/image" Target="../media/image19.wmf"/><Relationship Id="rId17" Type="http://schemas.openxmlformats.org/officeDocument/2006/relationships/image" Target="../media/image52.wmf"/><Relationship Id="rId2" Type="http://schemas.openxmlformats.org/officeDocument/2006/relationships/image" Target="../media/image41.wmf"/><Relationship Id="rId16" Type="http://schemas.openxmlformats.org/officeDocument/2006/relationships/image" Target="../media/image51.wmf"/><Relationship Id="rId20" Type="http://schemas.openxmlformats.org/officeDocument/2006/relationships/image" Target="../media/image50.wmf"/><Relationship Id="rId1" Type="http://schemas.openxmlformats.org/officeDocument/2006/relationships/image" Target="../media/image36.wmf"/><Relationship Id="rId6" Type="http://schemas.openxmlformats.org/officeDocument/2006/relationships/image" Target="../media/image47.wmf"/><Relationship Id="rId11" Type="http://schemas.openxmlformats.org/officeDocument/2006/relationships/image" Target="../media/image18.wmf"/><Relationship Id="rId5" Type="http://schemas.openxmlformats.org/officeDocument/2006/relationships/image" Target="../media/image46.wmf"/><Relationship Id="rId15" Type="http://schemas.openxmlformats.org/officeDocument/2006/relationships/image" Target="../media/image22.wmf"/><Relationship Id="rId10" Type="http://schemas.openxmlformats.org/officeDocument/2006/relationships/image" Target="../media/image17.wmf"/><Relationship Id="rId19" Type="http://schemas.openxmlformats.org/officeDocument/2006/relationships/image" Target="../media/image49.wmf"/><Relationship Id="rId4" Type="http://schemas.openxmlformats.org/officeDocument/2006/relationships/image" Target="../media/image44.wmf"/><Relationship Id="rId9" Type="http://schemas.openxmlformats.org/officeDocument/2006/relationships/image" Target="../media/image16.wmf"/><Relationship Id="rId14" Type="http://schemas.openxmlformats.org/officeDocument/2006/relationships/image" Target="../media/image21.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18" Type="http://schemas.openxmlformats.org/officeDocument/2006/relationships/image" Target="../media/image53.wmf"/><Relationship Id="rId3" Type="http://schemas.openxmlformats.org/officeDocument/2006/relationships/image" Target="../media/image43.wmf"/><Relationship Id="rId21" Type="http://schemas.openxmlformats.org/officeDocument/2006/relationships/image" Target="../media/image50.wmf"/><Relationship Id="rId7" Type="http://schemas.openxmlformats.org/officeDocument/2006/relationships/image" Target="../media/image11.wmf"/><Relationship Id="rId12" Type="http://schemas.openxmlformats.org/officeDocument/2006/relationships/image" Target="../media/image19.wmf"/><Relationship Id="rId17" Type="http://schemas.openxmlformats.org/officeDocument/2006/relationships/image" Target="../media/image52.wmf"/><Relationship Id="rId2" Type="http://schemas.openxmlformats.org/officeDocument/2006/relationships/image" Target="../media/image41.wmf"/><Relationship Id="rId16" Type="http://schemas.openxmlformats.org/officeDocument/2006/relationships/image" Target="../media/image51.wmf"/><Relationship Id="rId20" Type="http://schemas.openxmlformats.org/officeDocument/2006/relationships/image" Target="../media/image49.wmf"/><Relationship Id="rId1" Type="http://schemas.openxmlformats.org/officeDocument/2006/relationships/image" Target="../media/image36.wmf"/><Relationship Id="rId6" Type="http://schemas.openxmlformats.org/officeDocument/2006/relationships/image" Target="../media/image47.wmf"/><Relationship Id="rId11" Type="http://schemas.openxmlformats.org/officeDocument/2006/relationships/image" Target="../media/image18.wmf"/><Relationship Id="rId5" Type="http://schemas.openxmlformats.org/officeDocument/2006/relationships/image" Target="../media/image46.wmf"/><Relationship Id="rId15" Type="http://schemas.openxmlformats.org/officeDocument/2006/relationships/image" Target="../media/image22.wmf"/><Relationship Id="rId10" Type="http://schemas.openxmlformats.org/officeDocument/2006/relationships/image" Target="../media/image17.wmf"/><Relationship Id="rId19" Type="http://schemas.openxmlformats.org/officeDocument/2006/relationships/image" Target="../media/image48.wmf"/><Relationship Id="rId4" Type="http://schemas.openxmlformats.org/officeDocument/2006/relationships/image" Target="../media/image44.wmf"/><Relationship Id="rId9" Type="http://schemas.openxmlformats.org/officeDocument/2006/relationships/image" Target="../media/image16.wmf"/><Relationship Id="rId14" Type="http://schemas.openxmlformats.org/officeDocument/2006/relationships/image" Target="../media/image21.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54.wmf"/><Relationship Id="rId18" Type="http://schemas.openxmlformats.org/officeDocument/2006/relationships/image" Target="../media/image44.wmf"/><Relationship Id="rId3" Type="http://schemas.openxmlformats.org/officeDocument/2006/relationships/image" Target="../media/image16.wmf"/><Relationship Id="rId21" Type="http://schemas.openxmlformats.org/officeDocument/2006/relationships/image" Target="../media/image48.wmf"/><Relationship Id="rId7" Type="http://schemas.openxmlformats.org/officeDocument/2006/relationships/image" Target="../media/image20.wmf"/><Relationship Id="rId12" Type="http://schemas.openxmlformats.org/officeDocument/2006/relationships/image" Target="../media/image53.wmf"/><Relationship Id="rId17" Type="http://schemas.openxmlformats.org/officeDocument/2006/relationships/image" Target="../media/image43.wmf"/><Relationship Id="rId2" Type="http://schemas.openxmlformats.org/officeDocument/2006/relationships/image" Target="../media/image15.wmf"/><Relationship Id="rId16" Type="http://schemas.openxmlformats.org/officeDocument/2006/relationships/image" Target="../media/image41.wmf"/><Relationship Id="rId20" Type="http://schemas.openxmlformats.org/officeDocument/2006/relationships/image" Target="../media/image47.wmf"/><Relationship Id="rId1" Type="http://schemas.openxmlformats.org/officeDocument/2006/relationships/image" Target="../media/image11.wmf"/><Relationship Id="rId6" Type="http://schemas.openxmlformats.org/officeDocument/2006/relationships/image" Target="../media/image19.wmf"/><Relationship Id="rId11" Type="http://schemas.openxmlformats.org/officeDocument/2006/relationships/image" Target="../media/image52.wmf"/><Relationship Id="rId5" Type="http://schemas.openxmlformats.org/officeDocument/2006/relationships/image" Target="../media/image18.wmf"/><Relationship Id="rId15" Type="http://schemas.openxmlformats.org/officeDocument/2006/relationships/image" Target="../media/image36.wmf"/><Relationship Id="rId23" Type="http://schemas.openxmlformats.org/officeDocument/2006/relationships/image" Target="../media/image50.wmf"/><Relationship Id="rId10" Type="http://schemas.openxmlformats.org/officeDocument/2006/relationships/image" Target="../media/image51.wmf"/><Relationship Id="rId19" Type="http://schemas.openxmlformats.org/officeDocument/2006/relationships/image" Target="../media/image46.wmf"/><Relationship Id="rId4" Type="http://schemas.openxmlformats.org/officeDocument/2006/relationships/image" Target="../media/image17.wmf"/><Relationship Id="rId9" Type="http://schemas.openxmlformats.org/officeDocument/2006/relationships/image" Target="../media/image22.wmf"/><Relationship Id="rId14" Type="http://schemas.openxmlformats.org/officeDocument/2006/relationships/image" Target="../media/image55.wmf"/><Relationship Id="rId22" Type="http://schemas.openxmlformats.org/officeDocument/2006/relationships/image" Target="../media/image49.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2.wmf"/><Relationship Id="rId18" Type="http://schemas.openxmlformats.org/officeDocument/2006/relationships/image" Target="../media/image44.wmf"/><Relationship Id="rId3" Type="http://schemas.openxmlformats.org/officeDocument/2006/relationships/image" Target="../media/image11.wmf"/><Relationship Id="rId21" Type="http://schemas.openxmlformats.org/officeDocument/2006/relationships/image" Target="../media/image48.wmf"/><Relationship Id="rId7" Type="http://schemas.openxmlformats.org/officeDocument/2006/relationships/image" Target="../media/image18.wmf"/><Relationship Id="rId12" Type="http://schemas.openxmlformats.org/officeDocument/2006/relationships/image" Target="../media/image51.wmf"/><Relationship Id="rId17" Type="http://schemas.openxmlformats.org/officeDocument/2006/relationships/image" Target="../media/image43.wmf"/><Relationship Id="rId2" Type="http://schemas.openxmlformats.org/officeDocument/2006/relationships/image" Target="../media/image57.wmf"/><Relationship Id="rId16" Type="http://schemas.openxmlformats.org/officeDocument/2006/relationships/image" Target="../media/image41.wmf"/><Relationship Id="rId20" Type="http://schemas.openxmlformats.org/officeDocument/2006/relationships/image" Target="../media/image47.wmf"/><Relationship Id="rId1" Type="http://schemas.openxmlformats.org/officeDocument/2006/relationships/image" Target="../media/image56.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36.wmf"/><Relationship Id="rId23" Type="http://schemas.openxmlformats.org/officeDocument/2006/relationships/image" Target="../media/image50.wmf"/><Relationship Id="rId10" Type="http://schemas.openxmlformats.org/officeDocument/2006/relationships/image" Target="../media/image21.wmf"/><Relationship Id="rId19" Type="http://schemas.openxmlformats.org/officeDocument/2006/relationships/image" Target="../media/image46.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53.wmf"/><Relationship Id="rId22"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2.wmf"/><Relationship Id="rId18" Type="http://schemas.openxmlformats.org/officeDocument/2006/relationships/image" Target="../media/image44.wmf"/><Relationship Id="rId3" Type="http://schemas.openxmlformats.org/officeDocument/2006/relationships/image" Target="../media/image11.wmf"/><Relationship Id="rId21" Type="http://schemas.openxmlformats.org/officeDocument/2006/relationships/image" Target="../media/image48.wmf"/><Relationship Id="rId7" Type="http://schemas.openxmlformats.org/officeDocument/2006/relationships/image" Target="../media/image18.wmf"/><Relationship Id="rId12" Type="http://schemas.openxmlformats.org/officeDocument/2006/relationships/image" Target="../media/image51.wmf"/><Relationship Id="rId17" Type="http://schemas.openxmlformats.org/officeDocument/2006/relationships/image" Target="../media/image43.wmf"/><Relationship Id="rId2" Type="http://schemas.openxmlformats.org/officeDocument/2006/relationships/image" Target="../media/image59.wmf"/><Relationship Id="rId16" Type="http://schemas.openxmlformats.org/officeDocument/2006/relationships/image" Target="../media/image41.wmf"/><Relationship Id="rId20" Type="http://schemas.openxmlformats.org/officeDocument/2006/relationships/image" Target="../media/image47.wmf"/><Relationship Id="rId1" Type="http://schemas.openxmlformats.org/officeDocument/2006/relationships/image" Target="../media/image58.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36.wmf"/><Relationship Id="rId23" Type="http://schemas.openxmlformats.org/officeDocument/2006/relationships/image" Target="../media/image50.wmf"/><Relationship Id="rId10" Type="http://schemas.openxmlformats.org/officeDocument/2006/relationships/image" Target="../media/image21.wmf"/><Relationship Id="rId19" Type="http://schemas.openxmlformats.org/officeDocument/2006/relationships/image" Target="../media/image46.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53.wmf"/><Relationship Id="rId22" Type="http://schemas.openxmlformats.org/officeDocument/2006/relationships/image" Target="../media/image49.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2.wmf"/><Relationship Id="rId18" Type="http://schemas.openxmlformats.org/officeDocument/2006/relationships/image" Target="../media/image61.wmf"/><Relationship Id="rId3" Type="http://schemas.openxmlformats.org/officeDocument/2006/relationships/image" Target="../media/image11.wmf"/><Relationship Id="rId7" Type="http://schemas.openxmlformats.org/officeDocument/2006/relationships/image" Target="../media/image18.wmf"/><Relationship Id="rId12" Type="http://schemas.openxmlformats.org/officeDocument/2006/relationships/image" Target="../media/image51.wmf"/><Relationship Id="rId17" Type="http://schemas.openxmlformats.org/officeDocument/2006/relationships/image" Target="../media/image60.wmf"/><Relationship Id="rId2" Type="http://schemas.openxmlformats.org/officeDocument/2006/relationships/image" Target="../media/image59.wmf"/><Relationship Id="rId16" Type="http://schemas.openxmlformats.org/officeDocument/2006/relationships/image" Target="../media/image54.wmf"/><Relationship Id="rId1" Type="http://schemas.openxmlformats.org/officeDocument/2006/relationships/image" Target="../media/image58.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5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53.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2.wmf"/><Relationship Id="rId18" Type="http://schemas.openxmlformats.org/officeDocument/2006/relationships/image" Target="../media/image61.wmf"/><Relationship Id="rId3" Type="http://schemas.openxmlformats.org/officeDocument/2006/relationships/image" Target="../media/image11.wmf"/><Relationship Id="rId7" Type="http://schemas.openxmlformats.org/officeDocument/2006/relationships/image" Target="../media/image18.wmf"/><Relationship Id="rId12" Type="http://schemas.openxmlformats.org/officeDocument/2006/relationships/image" Target="../media/image51.wmf"/><Relationship Id="rId17" Type="http://schemas.openxmlformats.org/officeDocument/2006/relationships/image" Target="../media/image60.wmf"/><Relationship Id="rId2" Type="http://schemas.openxmlformats.org/officeDocument/2006/relationships/image" Target="../media/image59.wmf"/><Relationship Id="rId16" Type="http://schemas.openxmlformats.org/officeDocument/2006/relationships/image" Target="../media/image54.wmf"/><Relationship Id="rId1" Type="http://schemas.openxmlformats.org/officeDocument/2006/relationships/image" Target="../media/image58.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5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53.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2.wmf"/><Relationship Id="rId18" Type="http://schemas.openxmlformats.org/officeDocument/2006/relationships/image" Target="../media/image61.wmf"/><Relationship Id="rId3" Type="http://schemas.openxmlformats.org/officeDocument/2006/relationships/image" Target="../media/image11.wmf"/><Relationship Id="rId7" Type="http://schemas.openxmlformats.org/officeDocument/2006/relationships/image" Target="../media/image18.wmf"/><Relationship Id="rId12" Type="http://schemas.openxmlformats.org/officeDocument/2006/relationships/image" Target="../media/image51.wmf"/><Relationship Id="rId17" Type="http://schemas.openxmlformats.org/officeDocument/2006/relationships/image" Target="../media/image60.wmf"/><Relationship Id="rId2" Type="http://schemas.openxmlformats.org/officeDocument/2006/relationships/image" Target="../media/image59.wmf"/><Relationship Id="rId16" Type="http://schemas.openxmlformats.org/officeDocument/2006/relationships/image" Target="../media/image54.wmf"/><Relationship Id="rId1" Type="http://schemas.openxmlformats.org/officeDocument/2006/relationships/image" Target="../media/image58.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5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53.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2.wmf"/><Relationship Id="rId18" Type="http://schemas.openxmlformats.org/officeDocument/2006/relationships/image" Target="../media/image61.wmf"/><Relationship Id="rId26" Type="http://schemas.openxmlformats.org/officeDocument/2006/relationships/image" Target="../media/image49.wmf"/><Relationship Id="rId3" Type="http://schemas.openxmlformats.org/officeDocument/2006/relationships/image" Target="../media/image11.wmf"/><Relationship Id="rId21" Type="http://schemas.openxmlformats.org/officeDocument/2006/relationships/image" Target="../media/image43.wmf"/><Relationship Id="rId7" Type="http://schemas.openxmlformats.org/officeDocument/2006/relationships/image" Target="../media/image18.wmf"/><Relationship Id="rId12" Type="http://schemas.openxmlformats.org/officeDocument/2006/relationships/image" Target="../media/image51.wmf"/><Relationship Id="rId17" Type="http://schemas.openxmlformats.org/officeDocument/2006/relationships/image" Target="../media/image60.wmf"/><Relationship Id="rId25" Type="http://schemas.openxmlformats.org/officeDocument/2006/relationships/image" Target="../media/image48.wmf"/><Relationship Id="rId2" Type="http://schemas.openxmlformats.org/officeDocument/2006/relationships/image" Target="../media/image59.wmf"/><Relationship Id="rId16" Type="http://schemas.openxmlformats.org/officeDocument/2006/relationships/image" Target="../media/image54.wmf"/><Relationship Id="rId20" Type="http://schemas.openxmlformats.org/officeDocument/2006/relationships/image" Target="../media/image41.wmf"/><Relationship Id="rId1" Type="http://schemas.openxmlformats.org/officeDocument/2006/relationships/image" Target="../media/image58.wmf"/><Relationship Id="rId6" Type="http://schemas.openxmlformats.org/officeDocument/2006/relationships/image" Target="../media/image17.wmf"/><Relationship Id="rId11" Type="http://schemas.openxmlformats.org/officeDocument/2006/relationships/image" Target="../media/image22.wmf"/><Relationship Id="rId24" Type="http://schemas.openxmlformats.org/officeDocument/2006/relationships/image" Target="../media/image47.wmf"/><Relationship Id="rId5" Type="http://schemas.openxmlformats.org/officeDocument/2006/relationships/image" Target="../media/image16.wmf"/><Relationship Id="rId15" Type="http://schemas.openxmlformats.org/officeDocument/2006/relationships/image" Target="../media/image56.wmf"/><Relationship Id="rId23" Type="http://schemas.openxmlformats.org/officeDocument/2006/relationships/image" Target="../media/image46.wmf"/><Relationship Id="rId10" Type="http://schemas.openxmlformats.org/officeDocument/2006/relationships/image" Target="../media/image21.wmf"/><Relationship Id="rId19" Type="http://schemas.openxmlformats.org/officeDocument/2006/relationships/image" Target="../media/image36.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53.wmf"/><Relationship Id="rId22" Type="http://schemas.openxmlformats.org/officeDocument/2006/relationships/image" Target="../media/image44.wmf"/><Relationship Id="rId27" Type="http://schemas.openxmlformats.org/officeDocument/2006/relationships/image" Target="../media/image50.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3.wmf"/><Relationship Id="rId7" Type="http://schemas.openxmlformats.org/officeDocument/2006/relationships/image" Target="../media/image48.wmf"/><Relationship Id="rId2" Type="http://schemas.openxmlformats.org/officeDocument/2006/relationships/image" Target="../media/image41.wmf"/><Relationship Id="rId1" Type="http://schemas.openxmlformats.org/officeDocument/2006/relationships/image" Target="../media/image36.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4.wmf"/><Relationship Id="rId9" Type="http://schemas.openxmlformats.org/officeDocument/2006/relationships/image" Target="../media/image50.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2.wmf"/><Relationship Id="rId18" Type="http://schemas.openxmlformats.org/officeDocument/2006/relationships/image" Target="../media/image61.wmf"/><Relationship Id="rId26" Type="http://schemas.openxmlformats.org/officeDocument/2006/relationships/image" Target="../media/image49.wmf"/><Relationship Id="rId3" Type="http://schemas.openxmlformats.org/officeDocument/2006/relationships/image" Target="../media/image11.wmf"/><Relationship Id="rId21" Type="http://schemas.openxmlformats.org/officeDocument/2006/relationships/image" Target="../media/image43.wmf"/><Relationship Id="rId7" Type="http://schemas.openxmlformats.org/officeDocument/2006/relationships/image" Target="../media/image18.wmf"/><Relationship Id="rId12" Type="http://schemas.openxmlformats.org/officeDocument/2006/relationships/image" Target="../media/image51.wmf"/><Relationship Id="rId17" Type="http://schemas.openxmlformats.org/officeDocument/2006/relationships/image" Target="../media/image60.wmf"/><Relationship Id="rId25" Type="http://schemas.openxmlformats.org/officeDocument/2006/relationships/image" Target="../media/image48.wmf"/><Relationship Id="rId2" Type="http://schemas.openxmlformats.org/officeDocument/2006/relationships/image" Target="../media/image59.wmf"/><Relationship Id="rId16" Type="http://schemas.openxmlformats.org/officeDocument/2006/relationships/image" Target="../media/image54.wmf"/><Relationship Id="rId20" Type="http://schemas.openxmlformats.org/officeDocument/2006/relationships/image" Target="../media/image41.wmf"/><Relationship Id="rId1" Type="http://schemas.openxmlformats.org/officeDocument/2006/relationships/image" Target="../media/image58.wmf"/><Relationship Id="rId6" Type="http://schemas.openxmlformats.org/officeDocument/2006/relationships/image" Target="../media/image17.wmf"/><Relationship Id="rId11" Type="http://schemas.openxmlformats.org/officeDocument/2006/relationships/image" Target="../media/image22.wmf"/><Relationship Id="rId24" Type="http://schemas.openxmlformats.org/officeDocument/2006/relationships/image" Target="../media/image47.wmf"/><Relationship Id="rId5" Type="http://schemas.openxmlformats.org/officeDocument/2006/relationships/image" Target="../media/image16.wmf"/><Relationship Id="rId15" Type="http://schemas.openxmlformats.org/officeDocument/2006/relationships/image" Target="../media/image56.wmf"/><Relationship Id="rId23" Type="http://schemas.openxmlformats.org/officeDocument/2006/relationships/image" Target="../media/image46.wmf"/><Relationship Id="rId10" Type="http://schemas.openxmlformats.org/officeDocument/2006/relationships/image" Target="../media/image21.wmf"/><Relationship Id="rId19" Type="http://schemas.openxmlformats.org/officeDocument/2006/relationships/image" Target="../media/image36.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53.wmf"/><Relationship Id="rId22" Type="http://schemas.openxmlformats.org/officeDocument/2006/relationships/image" Target="../media/image44.wmf"/><Relationship Id="rId27" Type="http://schemas.openxmlformats.org/officeDocument/2006/relationships/image" Target="../media/image50.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2.wmf"/><Relationship Id="rId18" Type="http://schemas.openxmlformats.org/officeDocument/2006/relationships/image" Target="../media/image61.wmf"/><Relationship Id="rId3" Type="http://schemas.openxmlformats.org/officeDocument/2006/relationships/image" Target="../media/image11.wmf"/><Relationship Id="rId7" Type="http://schemas.openxmlformats.org/officeDocument/2006/relationships/image" Target="../media/image18.wmf"/><Relationship Id="rId12" Type="http://schemas.openxmlformats.org/officeDocument/2006/relationships/image" Target="../media/image51.wmf"/><Relationship Id="rId17" Type="http://schemas.openxmlformats.org/officeDocument/2006/relationships/image" Target="../media/image60.wmf"/><Relationship Id="rId2" Type="http://schemas.openxmlformats.org/officeDocument/2006/relationships/image" Target="../media/image59.wmf"/><Relationship Id="rId16" Type="http://schemas.openxmlformats.org/officeDocument/2006/relationships/image" Target="../media/image54.wmf"/><Relationship Id="rId1" Type="http://schemas.openxmlformats.org/officeDocument/2006/relationships/image" Target="../media/image58.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5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3" Type="http://schemas.openxmlformats.org/officeDocument/2006/relationships/image" Target="../media/image10.wmf"/><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5" Type="http://schemas.openxmlformats.org/officeDocument/2006/relationships/image" Target="../media/image2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 Id="rId1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11.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0.wmf"/><Relationship Id="rId1" Type="http://schemas.openxmlformats.org/officeDocument/2006/relationships/image" Target="../media/image8.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3.wmf"/><Relationship Id="rId1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2.wmf"/><Relationship Id="rId9" Type="http://schemas.openxmlformats.org/officeDocument/2006/relationships/image" Target="../media/image18.wmf"/><Relationship Id="rId1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C0103-5353-4054-AC98-CB3BF901ECC6}" type="datetimeFigureOut">
              <a:rPr kumimoji="1" lang="ja-JP" altLang="en-US" smtClean="0"/>
              <a:pPr/>
              <a:t>2013/7/25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89B7D-71BE-459F-93E7-CFA75CF96FC4}" type="slidenum">
              <a:rPr kumimoji="1" lang="ja-JP" altLang="en-US" smtClean="0"/>
              <a:pPr/>
              <a:t>‹#›</a:t>
            </a:fld>
            <a:endParaRPr kumimoji="1" lang="ja-JP" altLang="en-US"/>
          </a:p>
        </p:txBody>
      </p:sp>
    </p:spTree>
    <p:extLst>
      <p:ext uri="{BB962C8B-B14F-4D97-AF65-F5344CB8AC3E}">
        <p14:creationId xmlns:p14="http://schemas.microsoft.com/office/powerpoint/2010/main" val="3245096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ndParaRPr>
          </a:p>
        </p:txBody>
      </p:sp>
      <p:sp>
        <p:nvSpPr>
          <p:cNvPr id="73732" name="スライド番号プレースホルダ 3"/>
          <p:cNvSpPr>
            <a:spLocks noGrp="1"/>
          </p:cNvSpPr>
          <p:nvPr>
            <p:ph type="sldNum" sz="quarter" idx="5"/>
          </p:nvPr>
        </p:nvSpPr>
        <p:spPr>
          <a:noFill/>
        </p:spPr>
        <p:txBody>
          <a:bodyPr/>
          <a:lstStyle/>
          <a:p>
            <a:fld id="{3F0B584A-5F78-4C49-A1C9-4965DAE75966}" type="slidenum">
              <a:rPr lang="en-US" altLang="ja-JP" smtClean="0">
                <a:latin typeface="Arial" pitchFamily="34" charset="0"/>
              </a:rPr>
              <a:pPr/>
              <a:t>10</a:t>
            </a:fld>
            <a:endParaRPr lang="en-US" altLang="ja-JP"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ndParaRPr>
          </a:p>
        </p:txBody>
      </p:sp>
      <p:sp>
        <p:nvSpPr>
          <p:cNvPr id="73732" name="スライド番号プレースホルダ 3"/>
          <p:cNvSpPr>
            <a:spLocks noGrp="1"/>
          </p:cNvSpPr>
          <p:nvPr>
            <p:ph type="sldNum" sz="quarter" idx="5"/>
          </p:nvPr>
        </p:nvSpPr>
        <p:spPr>
          <a:noFill/>
        </p:spPr>
        <p:txBody>
          <a:bodyPr/>
          <a:lstStyle/>
          <a:p>
            <a:fld id="{3F0B584A-5F78-4C49-A1C9-4965DAE75966}" type="slidenum">
              <a:rPr lang="en-US" altLang="ja-JP" smtClean="0">
                <a:latin typeface="Arial" pitchFamily="34" charset="0"/>
              </a:rPr>
              <a:pPr/>
              <a:t>11</a:t>
            </a:fld>
            <a:endParaRPr lang="en-US" altLang="ja-JP"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ndParaRPr>
          </a:p>
        </p:txBody>
      </p:sp>
      <p:sp>
        <p:nvSpPr>
          <p:cNvPr id="74756" name="スライド番号プレースホルダ 3"/>
          <p:cNvSpPr>
            <a:spLocks noGrp="1"/>
          </p:cNvSpPr>
          <p:nvPr>
            <p:ph type="sldNum" sz="quarter" idx="5"/>
          </p:nvPr>
        </p:nvSpPr>
        <p:spPr>
          <a:noFill/>
        </p:spPr>
        <p:txBody>
          <a:bodyPr/>
          <a:lstStyle/>
          <a:p>
            <a:fld id="{CF9D9AC9-9435-4966-ADBF-91455F3561CC}" type="slidenum">
              <a:rPr lang="en-US" altLang="ja-JP" smtClean="0">
                <a:latin typeface="Arial" pitchFamily="34" charset="0"/>
              </a:rPr>
              <a:pPr/>
              <a:t>12</a:t>
            </a:fld>
            <a:endParaRPr lang="en-US" altLang="ja-JP"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ndParaRPr>
          </a:p>
        </p:txBody>
      </p:sp>
      <p:sp>
        <p:nvSpPr>
          <p:cNvPr id="74756" name="スライド番号プレースホルダ 3"/>
          <p:cNvSpPr>
            <a:spLocks noGrp="1"/>
          </p:cNvSpPr>
          <p:nvPr>
            <p:ph type="sldNum" sz="quarter" idx="5"/>
          </p:nvPr>
        </p:nvSpPr>
        <p:spPr>
          <a:noFill/>
        </p:spPr>
        <p:txBody>
          <a:bodyPr/>
          <a:lstStyle/>
          <a:p>
            <a:fld id="{CF9D9AC9-9435-4966-ADBF-91455F3561CC}" type="slidenum">
              <a:rPr lang="en-US" altLang="ja-JP" smtClean="0">
                <a:latin typeface="Arial" pitchFamily="34" charset="0"/>
              </a:rPr>
              <a:pPr/>
              <a:t>13</a:t>
            </a:fld>
            <a:endParaRPr lang="en-US" altLang="ja-JP"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ndParaRPr>
          </a:p>
        </p:txBody>
      </p:sp>
      <p:sp>
        <p:nvSpPr>
          <p:cNvPr id="74756" name="スライド番号プレースホルダ 3"/>
          <p:cNvSpPr>
            <a:spLocks noGrp="1"/>
          </p:cNvSpPr>
          <p:nvPr>
            <p:ph type="sldNum" sz="quarter" idx="5"/>
          </p:nvPr>
        </p:nvSpPr>
        <p:spPr>
          <a:noFill/>
        </p:spPr>
        <p:txBody>
          <a:bodyPr/>
          <a:lstStyle/>
          <a:p>
            <a:fld id="{CF9D9AC9-9435-4966-ADBF-91455F3561CC}" type="slidenum">
              <a:rPr lang="en-US" altLang="ja-JP" smtClean="0">
                <a:latin typeface="Arial" pitchFamily="34" charset="0"/>
              </a:rPr>
              <a:pPr/>
              <a:t>14</a:t>
            </a:fld>
            <a:endParaRPr lang="en-US" altLang="ja-JP"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66564" name="スライド番号プレースホルダ 3"/>
          <p:cNvSpPr>
            <a:spLocks noGrp="1"/>
          </p:cNvSpPr>
          <p:nvPr>
            <p:ph type="sldNum" sz="quarter" idx="5"/>
          </p:nvPr>
        </p:nvSpPr>
        <p:spPr>
          <a:noFill/>
        </p:spPr>
        <p:txBody>
          <a:bodyPr/>
          <a:lstStyle/>
          <a:p>
            <a:fld id="{EC9A9729-A237-4692-A338-DA9BF2ACB868}" type="slidenum">
              <a:rPr lang="en-US" altLang="ja-JP" smtClean="0">
                <a:latin typeface="Arial" pitchFamily="34" charset="0"/>
              </a:rPr>
              <a:pPr/>
              <a:t>6</a:t>
            </a:fld>
            <a:endParaRPr lang="en-US" altLang="ja-JP"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61</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62</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66564" name="スライド番号プレースホルダ 3"/>
          <p:cNvSpPr>
            <a:spLocks noGrp="1"/>
          </p:cNvSpPr>
          <p:nvPr>
            <p:ph type="sldNum" sz="quarter" idx="5"/>
          </p:nvPr>
        </p:nvSpPr>
        <p:spPr>
          <a:noFill/>
        </p:spPr>
        <p:txBody>
          <a:bodyPr/>
          <a:lstStyle/>
          <a:p>
            <a:fld id="{EC9A9729-A237-4692-A338-DA9BF2ACB868}" type="slidenum">
              <a:rPr lang="en-US" altLang="ja-JP" smtClean="0">
                <a:latin typeface="Arial" pitchFamily="34" charset="0"/>
              </a:rPr>
              <a:pPr/>
              <a:t>7</a:t>
            </a:fld>
            <a:endParaRPr lang="en-US" altLang="ja-JP"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70</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71</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72</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73</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74</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75</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76</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77</a:t>
            </a:fld>
            <a:endParaRPr kumimoji="1"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78</a:t>
            </a:fld>
            <a:endParaRPr kumimoji="1" lang="ja-JP"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79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67588" name="スライド番号プレースホルダ 3"/>
          <p:cNvSpPr>
            <a:spLocks noGrp="1"/>
          </p:cNvSpPr>
          <p:nvPr>
            <p:ph type="sldNum" sz="quarter" idx="5"/>
          </p:nvPr>
        </p:nvSpPr>
        <p:spPr>
          <a:noFill/>
        </p:spPr>
        <p:txBody>
          <a:bodyPr/>
          <a:lstStyle/>
          <a:p>
            <a:fld id="{BB7B98C5-6706-42FE-87DE-09F7F003032C}" type="slidenum">
              <a:rPr lang="en-US" altLang="ja-JP" smtClean="0">
                <a:latin typeface="Arial" pitchFamily="34" charset="0"/>
              </a:rPr>
              <a:pPr/>
              <a:t>8</a:t>
            </a:fld>
            <a:endParaRPr lang="en-US" altLang="ja-JP"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39B7A7-3531-4322-B23C-EB8A16E66F0F}" type="slidenum">
              <a:rPr kumimoji="1" lang="ja-JP" altLang="en-US" smtClean="0"/>
              <a:pPr/>
              <a:t>80</a:t>
            </a:fld>
            <a:endParaRPr kumimoji="1" lang="ja-JP" altLang="en-US"/>
          </a:p>
        </p:txBody>
      </p:sp>
    </p:spTree>
    <p:extLst>
      <p:ext uri="{BB962C8B-B14F-4D97-AF65-F5344CB8AC3E}">
        <p14:creationId xmlns:p14="http://schemas.microsoft.com/office/powerpoint/2010/main" val="31431984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39B7A7-3531-4322-B23C-EB8A16E66F0F}" type="slidenum">
              <a:rPr kumimoji="1" lang="ja-JP" altLang="en-US" smtClean="0"/>
              <a:pPr/>
              <a:t>81</a:t>
            </a:fld>
            <a:endParaRPr kumimoji="1" lang="ja-JP" altLang="en-US"/>
          </a:p>
        </p:txBody>
      </p:sp>
    </p:spTree>
    <p:extLst>
      <p:ext uri="{BB962C8B-B14F-4D97-AF65-F5344CB8AC3E}">
        <p14:creationId xmlns:p14="http://schemas.microsoft.com/office/powerpoint/2010/main" val="31431984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39B7A7-3531-4322-B23C-EB8A16E66F0F}" type="slidenum">
              <a:rPr kumimoji="1" lang="ja-JP" altLang="en-US" smtClean="0"/>
              <a:pPr/>
              <a:t>82</a:t>
            </a:fld>
            <a:endParaRPr kumimoji="1" lang="ja-JP" altLang="en-US"/>
          </a:p>
        </p:txBody>
      </p:sp>
    </p:spTree>
    <p:extLst>
      <p:ext uri="{BB962C8B-B14F-4D97-AF65-F5344CB8AC3E}">
        <p14:creationId xmlns:p14="http://schemas.microsoft.com/office/powerpoint/2010/main" val="31431984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39B7A7-3531-4322-B23C-EB8A16E66F0F}" type="slidenum">
              <a:rPr kumimoji="1" lang="ja-JP" altLang="en-US" smtClean="0"/>
              <a:pPr/>
              <a:t>83</a:t>
            </a:fld>
            <a:endParaRPr kumimoji="1" lang="ja-JP" altLang="en-US"/>
          </a:p>
        </p:txBody>
      </p:sp>
    </p:spTree>
    <p:extLst>
      <p:ext uri="{BB962C8B-B14F-4D97-AF65-F5344CB8AC3E}">
        <p14:creationId xmlns:p14="http://schemas.microsoft.com/office/powerpoint/2010/main" val="31431984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84</a:t>
            </a:fld>
            <a:endParaRPr kumimoji="1" lang="ja-JP"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CA89B7D-71BE-459F-93E7-CFA75CF96FC4}" type="slidenum">
              <a:rPr kumimoji="1" lang="ja-JP" altLang="en-US" smtClean="0"/>
              <a:pPr/>
              <a:t>85</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ndParaRPr>
          </a:p>
        </p:txBody>
      </p:sp>
      <p:sp>
        <p:nvSpPr>
          <p:cNvPr id="73732" name="スライド番号プレースホルダ 3"/>
          <p:cNvSpPr>
            <a:spLocks noGrp="1"/>
          </p:cNvSpPr>
          <p:nvPr>
            <p:ph type="sldNum" sz="quarter" idx="5"/>
          </p:nvPr>
        </p:nvSpPr>
        <p:spPr>
          <a:noFill/>
        </p:spPr>
        <p:txBody>
          <a:bodyPr/>
          <a:lstStyle/>
          <a:p>
            <a:fld id="{3F0B584A-5F78-4C49-A1C9-4965DAE75966}" type="slidenum">
              <a:rPr lang="en-US" altLang="ja-JP" smtClean="0">
                <a:latin typeface="Arial" pitchFamily="34" charset="0"/>
              </a:rPr>
              <a:pPr/>
              <a:t>9</a:t>
            </a:fld>
            <a:endParaRPr lang="en-US" altLang="ja-JP"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10350BD-25A8-40A6-811A-E8C92D23D082}" type="datetimeFigureOut">
              <a:rPr kumimoji="1" lang="ja-JP" altLang="en-US" smtClean="0"/>
              <a:pPr/>
              <a:t>2013/7/25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3074C1-4466-4AFB-AB7C-1CA27FDDEC6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350BD-25A8-40A6-811A-E8C92D23D082}" type="datetimeFigureOut">
              <a:rPr kumimoji="1" lang="ja-JP" altLang="en-US" smtClean="0"/>
              <a:pPr/>
              <a:t>2013/7/25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074C1-4466-4AFB-AB7C-1CA27FDDEC6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7.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 Id="rId9" Type="http://schemas.openxmlformats.org/officeDocument/2006/relationships/image" Target="../media/image8.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2.wmf"/><Relationship Id="rId18" Type="http://schemas.openxmlformats.org/officeDocument/2006/relationships/oleObject" Target="../embeddings/oleObject17.bin"/><Relationship Id="rId26" Type="http://schemas.openxmlformats.org/officeDocument/2006/relationships/image" Target="../media/image18.wmf"/><Relationship Id="rId3" Type="http://schemas.openxmlformats.org/officeDocument/2006/relationships/notesSlide" Target="../notesSlides/notesSlide48.xml"/><Relationship Id="rId21" Type="http://schemas.openxmlformats.org/officeDocument/2006/relationships/oleObject" Target="../embeddings/oleObject19.bin"/><Relationship Id="rId34" Type="http://schemas.openxmlformats.org/officeDocument/2006/relationships/image" Target="../media/image22.wmf"/><Relationship Id="rId7" Type="http://schemas.openxmlformats.org/officeDocument/2006/relationships/image" Target="../media/image9.wmf"/><Relationship Id="rId12" Type="http://schemas.openxmlformats.org/officeDocument/2006/relationships/oleObject" Target="../embeddings/oleObject14.bin"/><Relationship Id="rId17" Type="http://schemas.openxmlformats.org/officeDocument/2006/relationships/image" Target="../media/image14.wmf"/><Relationship Id="rId25" Type="http://schemas.openxmlformats.org/officeDocument/2006/relationships/oleObject" Target="../embeddings/oleObject21.bin"/><Relationship Id="rId33"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image" Target="../media/image15.wmf"/><Relationship Id="rId29" Type="http://schemas.openxmlformats.org/officeDocument/2006/relationships/oleObject" Target="../embeddings/oleObject23.bin"/><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image" Target="../media/image11.wmf"/><Relationship Id="rId24" Type="http://schemas.openxmlformats.org/officeDocument/2006/relationships/image" Target="../media/image17.wmf"/><Relationship Id="rId32" Type="http://schemas.openxmlformats.org/officeDocument/2006/relationships/image" Target="../media/image21.wmf"/><Relationship Id="rId5" Type="http://schemas.openxmlformats.org/officeDocument/2006/relationships/image" Target="../media/image8.wmf"/><Relationship Id="rId15" Type="http://schemas.openxmlformats.org/officeDocument/2006/relationships/image" Target="../media/image13.wmf"/><Relationship Id="rId23" Type="http://schemas.openxmlformats.org/officeDocument/2006/relationships/oleObject" Target="../embeddings/oleObject20.bin"/><Relationship Id="rId28" Type="http://schemas.openxmlformats.org/officeDocument/2006/relationships/image" Target="../media/image19.wmf"/><Relationship Id="rId10" Type="http://schemas.openxmlformats.org/officeDocument/2006/relationships/oleObject" Target="../embeddings/oleObject13.bin"/><Relationship Id="rId19" Type="http://schemas.openxmlformats.org/officeDocument/2006/relationships/oleObject" Target="../embeddings/oleObject18.bin"/><Relationship Id="rId31" Type="http://schemas.openxmlformats.org/officeDocument/2006/relationships/oleObject" Target="../embeddings/oleObject24.bin"/><Relationship Id="rId4" Type="http://schemas.openxmlformats.org/officeDocument/2006/relationships/oleObject" Target="../embeddings/oleObject10.bin"/><Relationship Id="rId9" Type="http://schemas.openxmlformats.org/officeDocument/2006/relationships/image" Target="../media/image10.wmf"/><Relationship Id="rId14" Type="http://schemas.openxmlformats.org/officeDocument/2006/relationships/oleObject" Target="../embeddings/oleObject15.bin"/><Relationship Id="rId22" Type="http://schemas.openxmlformats.org/officeDocument/2006/relationships/image" Target="../media/image16.wmf"/><Relationship Id="rId27" Type="http://schemas.openxmlformats.org/officeDocument/2006/relationships/oleObject" Target="../embeddings/oleObject22.bin"/><Relationship Id="rId30" Type="http://schemas.openxmlformats.org/officeDocument/2006/relationships/image" Target="../media/image20.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13.wmf"/><Relationship Id="rId18" Type="http://schemas.openxmlformats.org/officeDocument/2006/relationships/image" Target="../media/image16.wmf"/><Relationship Id="rId26" Type="http://schemas.openxmlformats.org/officeDocument/2006/relationships/image" Target="../media/image20.wmf"/><Relationship Id="rId3" Type="http://schemas.openxmlformats.org/officeDocument/2006/relationships/notesSlide" Target="../notesSlides/notesSlide49.xml"/><Relationship Id="rId21" Type="http://schemas.openxmlformats.org/officeDocument/2006/relationships/oleObject" Target="../embeddings/oleObject35.bin"/><Relationship Id="rId34" Type="http://schemas.openxmlformats.org/officeDocument/2006/relationships/oleObject" Target="../embeddings/oleObject41.bin"/><Relationship Id="rId7" Type="http://schemas.openxmlformats.org/officeDocument/2006/relationships/image" Target="../media/image10.wmf"/><Relationship Id="rId12" Type="http://schemas.openxmlformats.org/officeDocument/2006/relationships/oleObject" Target="../embeddings/oleObject30.bin"/><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29" Type="http://schemas.openxmlformats.org/officeDocument/2006/relationships/oleObject" Target="../embeddings/oleObject39.bin"/><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12.wmf"/><Relationship Id="rId24" Type="http://schemas.openxmlformats.org/officeDocument/2006/relationships/image" Target="../media/image19.wmf"/><Relationship Id="rId32" Type="http://schemas.openxmlformats.org/officeDocument/2006/relationships/oleObject" Target="../embeddings/oleObject40.bin"/><Relationship Id="rId5" Type="http://schemas.openxmlformats.org/officeDocument/2006/relationships/image" Target="../media/image8.wmf"/><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21.wmf"/><Relationship Id="rId10" Type="http://schemas.openxmlformats.org/officeDocument/2006/relationships/oleObject" Target="../embeddings/oleObject29.bin"/><Relationship Id="rId19" Type="http://schemas.openxmlformats.org/officeDocument/2006/relationships/oleObject" Target="../embeddings/oleObject34.bin"/><Relationship Id="rId31" Type="http://schemas.openxmlformats.org/officeDocument/2006/relationships/image" Target="../media/image3.wmf"/><Relationship Id="rId4" Type="http://schemas.openxmlformats.org/officeDocument/2006/relationships/oleObject" Target="../embeddings/oleObject26.bin"/><Relationship Id="rId9" Type="http://schemas.openxmlformats.org/officeDocument/2006/relationships/image" Target="../media/image11.wmf"/><Relationship Id="rId14" Type="http://schemas.openxmlformats.org/officeDocument/2006/relationships/oleObject" Target="../embeddings/oleObject31.bin"/><Relationship Id="rId22" Type="http://schemas.openxmlformats.org/officeDocument/2006/relationships/image" Target="../media/image18.wmf"/><Relationship Id="rId27" Type="http://schemas.openxmlformats.org/officeDocument/2006/relationships/oleObject" Target="../embeddings/oleObject38.bin"/><Relationship Id="rId30" Type="http://schemas.openxmlformats.org/officeDocument/2006/relationships/image" Target="../media/image22.wmf"/><Relationship Id="rId35"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notesSlide" Target="../notesSlides/notesSlide50.xml"/><Relationship Id="rId21" Type="http://schemas.openxmlformats.org/officeDocument/2006/relationships/oleObject" Target="../embeddings/oleObject51.bin"/><Relationship Id="rId34" Type="http://schemas.openxmlformats.org/officeDocument/2006/relationships/image" Target="../media/image14.wmf"/><Relationship Id="rId7" Type="http://schemas.openxmlformats.org/officeDocument/2006/relationships/image" Target="../media/image10.wmf"/><Relationship Id="rId12" Type="http://schemas.openxmlformats.org/officeDocument/2006/relationships/oleObject" Target="../embeddings/oleObject46.bin"/><Relationship Id="rId17" Type="http://schemas.openxmlformats.org/officeDocument/2006/relationships/oleObject" Target="../embeddings/oleObject49.bin"/><Relationship Id="rId25" Type="http://schemas.openxmlformats.org/officeDocument/2006/relationships/oleObject" Target="../embeddings/oleObject53.bin"/><Relationship Id="rId33"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55.bin"/><Relationship Id="rId1" Type="http://schemas.openxmlformats.org/officeDocument/2006/relationships/vmlDrawing" Target="../drawings/vmlDrawing10.vml"/><Relationship Id="rId6" Type="http://schemas.openxmlformats.org/officeDocument/2006/relationships/oleObject" Target="../embeddings/oleObject43.bin"/><Relationship Id="rId11" Type="http://schemas.openxmlformats.org/officeDocument/2006/relationships/image" Target="../media/image12.wmf"/><Relationship Id="rId24" Type="http://schemas.openxmlformats.org/officeDocument/2006/relationships/image" Target="../media/image20.wmf"/><Relationship Id="rId32" Type="http://schemas.openxmlformats.org/officeDocument/2006/relationships/image" Target="../media/image9.wmf"/><Relationship Id="rId5" Type="http://schemas.openxmlformats.org/officeDocument/2006/relationships/image" Target="../media/image8.wmf"/><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22.wmf"/><Relationship Id="rId10" Type="http://schemas.openxmlformats.org/officeDocument/2006/relationships/oleObject" Target="../embeddings/oleObject45.bin"/><Relationship Id="rId19" Type="http://schemas.openxmlformats.org/officeDocument/2006/relationships/oleObject" Target="../embeddings/oleObject50.bin"/><Relationship Id="rId31" Type="http://schemas.openxmlformats.org/officeDocument/2006/relationships/oleObject" Target="../embeddings/oleObject56.bin"/><Relationship Id="rId4" Type="http://schemas.openxmlformats.org/officeDocument/2006/relationships/oleObject" Target="../embeddings/oleObject42.bin"/><Relationship Id="rId9" Type="http://schemas.openxmlformats.org/officeDocument/2006/relationships/image" Target="../media/image11.wmf"/><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oleObject" Target="../embeddings/oleObject54.bin"/><Relationship Id="rId30" Type="http://schemas.openxmlformats.org/officeDocument/2006/relationships/image" Target="../media/image23.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18.wmf"/><Relationship Id="rId18" Type="http://schemas.openxmlformats.org/officeDocument/2006/relationships/oleObject" Target="../embeddings/oleObject65.bin"/><Relationship Id="rId26" Type="http://schemas.openxmlformats.org/officeDocument/2006/relationships/image" Target="../media/image3.wmf"/><Relationship Id="rId3" Type="http://schemas.openxmlformats.org/officeDocument/2006/relationships/notesSlide" Target="../notesSlides/notesSlide51.xml"/><Relationship Id="rId21" Type="http://schemas.openxmlformats.org/officeDocument/2006/relationships/image" Target="../media/image22.wmf"/><Relationship Id="rId7" Type="http://schemas.openxmlformats.org/officeDocument/2006/relationships/image" Target="../media/image15.wmf"/><Relationship Id="rId12" Type="http://schemas.openxmlformats.org/officeDocument/2006/relationships/oleObject" Target="../embeddings/oleObject62.bin"/><Relationship Id="rId17" Type="http://schemas.openxmlformats.org/officeDocument/2006/relationships/image" Target="../media/image20.wmf"/><Relationship Id="rId25"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6.bin"/><Relationship Id="rId1" Type="http://schemas.openxmlformats.org/officeDocument/2006/relationships/vmlDrawing" Target="../drawings/vmlDrawing11.vml"/><Relationship Id="rId6" Type="http://schemas.openxmlformats.org/officeDocument/2006/relationships/oleObject" Target="../embeddings/oleObject59.bin"/><Relationship Id="rId11" Type="http://schemas.openxmlformats.org/officeDocument/2006/relationships/image" Target="../media/image17.wmf"/><Relationship Id="rId24" Type="http://schemas.openxmlformats.org/officeDocument/2006/relationships/oleObject" Target="../embeddings/oleObject68.bin"/><Relationship Id="rId5" Type="http://schemas.openxmlformats.org/officeDocument/2006/relationships/image" Target="../media/image11.wmf"/><Relationship Id="rId15" Type="http://schemas.openxmlformats.org/officeDocument/2006/relationships/image" Target="../media/image19.wmf"/><Relationship Id="rId23" Type="http://schemas.openxmlformats.org/officeDocument/2006/relationships/image" Target="../media/image23.wmf"/><Relationship Id="rId10" Type="http://schemas.openxmlformats.org/officeDocument/2006/relationships/oleObject" Target="../embeddings/oleObject61.bin"/><Relationship Id="rId19" Type="http://schemas.openxmlformats.org/officeDocument/2006/relationships/image" Target="../media/image21.wmf"/><Relationship Id="rId4" Type="http://schemas.openxmlformats.org/officeDocument/2006/relationships/oleObject" Target="../embeddings/oleObject58.bin"/><Relationship Id="rId9" Type="http://schemas.openxmlformats.org/officeDocument/2006/relationships/image" Target="../media/image16.wmf"/><Relationship Id="rId14" Type="http://schemas.openxmlformats.org/officeDocument/2006/relationships/oleObject" Target="../embeddings/oleObject63.bin"/><Relationship Id="rId22" Type="http://schemas.openxmlformats.org/officeDocument/2006/relationships/oleObject" Target="../embeddings/oleObject67.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52.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70.bin"/><Relationship Id="rId5" Type="http://schemas.openxmlformats.org/officeDocument/2006/relationships/image" Target="../media/image24.wmf"/><Relationship Id="rId4" Type="http://schemas.openxmlformats.org/officeDocument/2006/relationships/oleObject" Target="../embeddings/oleObject69.bin"/><Relationship Id="rId9" Type="http://schemas.openxmlformats.org/officeDocument/2006/relationships/image" Target="../media/image14.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4.wmf"/><Relationship Id="rId4" Type="http://schemas.openxmlformats.org/officeDocument/2006/relationships/oleObject" Target="../embeddings/oleObject7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4.wmf"/><Relationship Id="rId4" Type="http://schemas.openxmlformats.org/officeDocument/2006/relationships/oleObject" Target="../embeddings/oleObject7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55.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5.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26.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4.wmf"/><Relationship Id="rId4" Type="http://schemas.openxmlformats.org/officeDocument/2006/relationships/oleObject" Target="../embeddings/oleObject78.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31.wmf"/><Relationship Id="rId3" Type="http://schemas.openxmlformats.org/officeDocument/2006/relationships/notesSlide" Target="../notesSlides/notesSlide57.xml"/><Relationship Id="rId7" Type="http://schemas.openxmlformats.org/officeDocument/2006/relationships/image" Target="../media/image29.wmf"/><Relationship Id="rId12" Type="http://schemas.openxmlformats.org/officeDocument/2006/relationships/oleObject" Target="../embeddings/oleObject83.bin"/><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85.bin"/><Relationship Id="rId1" Type="http://schemas.openxmlformats.org/officeDocument/2006/relationships/vmlDrawing" Target="../drawings/vmlDrawing17.vml"/><Relationship Id="rId6" Type="http://schemas.openxmlformats.org/officeDocument/2006/relationships/oleObject" Target="../embeddings/oleObject80.bin"/><Relationship Id="rId11" Type="http://schemas.openxmlformats.org/officeDocument/2006/relationships/image" Target="../media/image30.wmf"/><Relationship Id="rId5" Type="http://schemas.openxmlformats.org/officeDocument/2006/relationships/image" Target="../media/image28.wmf"/><Relationship Id="rId15" Type="http://schemas.openxmlformats.org/officeDocument/2006/relationships/image" Target="../media/image32.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24.wmf"/><Relationship Id="rId14" Type="http://schemas.openxmlformats.org/officeDocument/2006/relationships/oleObject" Target="../embeddings/oleObject8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wmf"/><Relationship Id="rId4" Type="http://schemas.openxmlformats.org/officeDocument/2006/relationships/oleObject" Target="../embeddings/oleObject86.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33.wmf"/><Relationship Id="rId18" Type="http://schemas.openxmlformats.org/officeDocument/2006/relationships/oleObject" Target="../embeddings/oleObject94.bin"/><Relationship Id="rId3" Type="http://schemas.openxmlformats.org/officeDocument/2006/relationships/notesSlide" Target="../notesSlides/notesSlide59.xml"/><Relationship Id="rId21" Type="http://schemas.openxmlformats.org/officeDocument/2006/relationships/image" Target="../media/image30.wmf"/><Relationship Id="rId7" Type="http://schemas.openxmlformats.org/officeDocument/2006/relationships/image" Target="../media/image29.wmf"/><Relationship Id="rId12" Type="http://schemas.openxmlformats.org/officeDocument/2006/relationships/oleObject" Target="../embeddings/oleObject91.bin"/><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93.bin"/><Relationship Id="rId20" Type="http://schemas.openxmlformats.org/officeDocument/2006/relationships/oleObject" Target="../embeddings/oleObject95.bin"/><Relationship Id="rId1" Type="http://schemas.openxmlformats.org/officeDocument/2006/relationships/vmlDrawing" Target="../drawings/vmlDrawing19.vml"/><Relationship Id="rId6" Type="http://schemas.openxmlformats.org/officeDocument/2006/relationships/oleObject" Target="../embeddings/oleObject88.bin"/><Relationship Id="rId11" Type="http://schemas.openxmlformats.org/officeDocument/2006/relationships/image" Target="../media/image32.wmf"/><Relationship Id="rId5" Type="http://schemas.openxmlformats.org/officeDocument/2006/relationships/image" Target="../media/image28.wmf"/><Relationship Id="rId15" Type="http://schemas.openxmlformats.org/officeDocument/2006/relationships/image" Target="../media/image34.wmf"/><Relationship Id="rId23" Type="http://schemas.openxmlformats.org/officeDocument/2006/relationships/image" Target="../media/image25.wmf"/><Relationship Id="rId10" Type="http://schemas.openxmlformats.org/officeDocument/2006/relationships/oleObject" Target="../embeddings/oleObject90.bin"/><Relationship Id="rId19" Type="http://schemas.openxmlformats.org/officeDocument/2006/relationships/image" Target="../media/image24.wmf"/><Relationship Id="rId4" Type="http://schemas.openxmlformats.org/officeDocument/2006/relationships/oleObject" Target="../embeddings/oleObject87.bin"/><Relationship Id="rId9" Type="http://schemas.openxmlformats.org/officeDocument/2006/relationships/image" Target="../media/image31.wmf"/><Relationship Id="rId14" Type="http://schemas.openxmlformats.org/officeDocument/2006/relationships/oleObject" Target="../embeddings/oleObject92.bin"/><Relationship Id="rId22" Type="http://schemas.openxmlformats.org/officeDocument/2006/relationships/oleObject" Target="../embeddings/oleObject9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38.wmf"/><Relationship Id="rId18" Type="http://schemas.openxmlformats.org/officeDocument/2006/relationships/oleObject" Target="../embeddings/oleObject104.bin"/><Relationship Id="rId26" Type="http://schemas.openxmlformats.org/officeDocument/2006/relationships/oleObject" Target="../embeddings/oleObject108.bin"/><Relationship Id="rId39" Type="http://schemas.openxmlformats.org/officeDocument/2006/relationships/image" Target="../media/image47.wmf"/><Relationship Id="rId3" Type="http://schemas.openxmlformats.org/officeDocument/2006/relationships/notesSlide" Target="../notesSlides/notesSlide60.xml"/><Relationship Id="rId21" Type="http://schemas.openxmlformats.org/officeDocument/2006/relationships/image" Target="../media/image34.wmf"/><Relationship Id="rId34" Type="http://schemas.openxmlformats.org/officeDocument/2006/relationships/oleObject" Target="../embeddings/oleObject112.bin"/><Relationship Id="rId7" Type="http://schemas.openxmlformats.org/officeDocument/2006/relationships/image" Target="../media/image37.wmf"/><Relationship Id="rId12" Type="http://schemas.openxmlformats.org/officeDocument/2006/relationships/oleObject" Target="../embeddings/oleObject101.bin"/><Relationship Id="rId17" Type="http://schemas.openxmlformats.org/officeDocument/2006/relationships/image" Target="../media/image32.wmf"/><Relationship Id="rId25" Type="http://schemas.openxmlformats.org/officeDocument/2006/relationships/image" Target="../media/image40.wmf"/><Relationship Id="rId33" Type="http://schemas.openxmlformats.org/officeDocument/2006/relationships/image" Target="../media/image44.wmf"/><Relationship Id="rId38" Type="http://schemas.openxmlformats.org/officeDocument/2006/relationships/oleObject" Target="../embeddings/oleObject114.bin"/><Relationship Id="rId2" Type="http://schemas.openxmlformats.org/officeDocument/2006/relationships/slideLayout" Target="../slideLayouts/slideLayout2.xml"/><Relationship Id="rId16" Type="http://schemas.openxmlformats.org/officeDocument/2006/relationships/oleObject" Target="../embeddings/oleObject103.bin"/><Relationship Id="rId20" Type="http://schemas.openxmlformats.org/officeDocument/2006/relationships/oleObject" Target="../embeddings/oleObject105.bin"/><Relationship Id="rId29" Type="http://schemas.openxmlformats.org/officeDocument/2006/relationships/image" Target="../media/image42.wmf"/><Relationship Id="rId1" Type="http://schemas.openxmlformats.org/officeDocument/2006/relationships/vmlDrawing" Target="../drawings/vmlDrawing20.vml"/><Relationship Id="rId6" Type="http://schemas.openxmlformats.org/officeDocument/2006/relationships/oleObject" Target="../embeddings/oleObject98.bin"/><Relationship Id="rId11" Type="http://schemas.openxmlformats.org/officeDocument/2006/relationships/image" Target="../media/image29.wmf"/><Relationship Id="rId24" Type="http://schemas.openxmlformats.org/officeDocument/2006/relationships/oleObject" Target="../embeddings/oleObject107.bin"/><Relationship Id="rId32" Type="http://schemas.openxmlformats.org/officeDocument/2006/relationships/oleObject" Target="../embeddings/oleObject111.bin"/><Relationship Id="rId37" Type="http://schemas.openxmlformats.org/officeDocument/2006/relationships/image" Target="../media/image46.wmf"/><Relationship Id="rId5" Type="http://schemas.openxmlformats.org/officeDocument/2006/relationships/image" Target="../media/image36.wmf"/><Relationship Id="rId15" Type="http://schemas.openxmlformats.org/officeDocument/2006/relationships/image" Target="../media/image31.wmf"/><Relationship Id="rId23" Type="http://schemas.openxmlformats.org/officeDocument/2006/relationships/image" Target="../media/image35.wmf"/><Relationship Id="rId28" Type="http://schemas.openxmlformats.org/officeDocument/2006/relationships/oleObject" Target="../embeddings/oleObject109.bin"/><Relationship Id="rId36" Type="http://schemas.openxmlformats.org/officeDocument/2006/relationships/oleObject" Target="../embeddings/oleObject113.bin"/><Relationship Id="rId10" Type="http://schemas.openxmlformats.org/officeDocument/2006/relationships/oleObject" Target="../embeddings/oleObject100.bin"/><Relationship Id="rId19" Type="http://schemas.openxmlformats.org/officeDocument/2006/relationships/image" Target="../media/image39.wmf"/><Relationship Id="rId31" Type="http://schemas.openxmlformats.org/officeDocument/2006/relationships/image" Target="../media/image43.wmf"/><Relationship Id="rId4" Type="http://schemas.openxmlformats.org/officeDocument/2006/relationships/oleObject" Target="../embeddings/oleObject97.bin"/><Relationship Id="rId9" Type="http://schemas.openxmlformats.org/officeDocument/2006/relationships/image" Target="../media/image28.wmf"/><Relationship Id="rId14" Type="http://schemas.openxmlformats.org/officeDocument/2006/relationships/oleObject" Target="../embeddings/oleObject102.bin"/><Relationship Id="rId22" Type="http://schemas.openxmlformats.org/officeDocument/2006/relationships/oleObject" Target="../embeddings/oleObject106.bin"/><Relationship Id="rId27" Type="http://schemas.openxmlformats.org/officeDocument/2006/relationships/image" Target="../media/image41.wmf"/><Relationship Id="rId30" Type="http://schemas.openxmlformats.org/officeDocument/2006/relationships/oleObject" Target="../embeddings/oleObject110.bin"/><Relationship Id="rId35" Type="http://schemas.openxmlformats.org/officeDocument/2006/relationships/image" Target="../media/image45.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43.wmf"/><Relationship Id="rId18" Type="http://schemas.openxmlformats.org/officeDocument/2006/relationships/oleObject" Target="../embeddings/oleObject122.bin"/><Relationship Id="rId26" Type="http://schemas.openxmlformats.org/officeDocument/2006/relationships/oleObject" Target="../embeddings/oleObject126.bin"/><Relationship Id="rId39" Type="http://schemas.openxmlformats.org/officeDocument/2006/relationships/image" Target="../media/image22.wmf"/><Relationship Id="rId3" Type="http://schemas.openxmlformats.org/officeDocument/2006/relationships/notesSlide" Target="../notesSlides/notesSlide61.xml"/><Relationship Id="rId21" Type="http://schemas.openxmlformats.org/officeDocument/2006/relationships/image" Target="../media/image47.wmf"/><Relationship Id="rId34" Type="http://schemas.openxmlformats.org/officeDocument/2006/relationships/oleObject" Target="../embeddings/oleObject130.bin"/><Relationship Id="rId7" Type="http://schemas.openxmlformats.org/officeDocument/2006/relationships/image" Target="../media/image36.wmf"/><Relationship Id="rId12" Type="http://schemas.openxmlformats.org/officeDocument/2006/relationships/oleObject" Target="../embeddings/oleObject119.bin"/><Relationship Id="rId17" Type="http://schemas.openxmlformats.org/officeDocument/2006/relationships/image" Target="../media/image50.wmf"/><Relationship Id="rId25" Type="http://schemas.openxmlformats.org/officeDocument/2006/relationships/image" Target="../media/image15.wmf"/><Relationship Id="rId33" Type="http://schemas.openxmlformats.org/officeDocument/2006/relationships/image" Target="../media/image19.wmf"/><Relationship Id="rId38" Type="http://schemas.openxmlformats.org/officeDocument/2006/relationships/oleObject" Target="../embeddings/oleObject132.bin"/><Relationship Id="rId2" Type="http://schemas.openxmlformats.org/officeDocument/2006/relationships/slideLayout" Target="../slideLayouts/slideLayout2.xml"/><Relationship Id="rId16" Type="http://schemas.openxmlformats.org/officeDocument/2006/relationships/oleObject" Target="../embeddings/oleObject121.bin"/><Relationship Id="rId20" Type="http://schemas.openxmlformats.org/officeDocument/2006/relationships/oleObject" Target="../embeddings/oleObject123.bin"/><Relationship Id="rId29" Type="http://schemas.openxmlformats.org/officeDocument/2006/relationships/image" Target="../media/image17.wmf"/><Relationship Id="rId1" Type="http://schemas.openxmlformats.org/officeDocument/2006/relationships/vmlDrawing" Target="../drawings/vmlDrawing21.vml"/><Relationship Id="rId6" Type="http://schemas.openxmlformats.org/officeDocument/2006/relationships/oleObject" Target="../embeddings/oleObject116.bin"/><Relationship Id="rId11" Type="http://schemas.openxmlformats.org/officeDocument/2006/relationships/image" Target="../media/image49.wmf"/><Relationship Id="rId24" Type="http://schemas.openxmlformats.org/officeDocument/2006/relationships/oleObject" Target="../embeddings/oleObject125.bin"/><Relationship Id="rId32" Type="http://schemas.openxmlformats.org/officeDocument/2006/relationships/oleObject" Target="../embeddings/oleObject129.bin"/><Relationship Id="rId37" Type="http://schemas.openxmlformats.org/officeDocument/2006/relationships/image" Target="../media/image21.wmf"/><Relationship Id="rId5" Type="http://schemas.openxmlformats.org/officeDocument/2006/relationships/image" Target="../media/image48.wmf"/><Relationship Id="rId15" Type="http://schemas.openxmlformats.org/officeDocument/2006/relationships/image" Target="../media/image44.wmf"/><Relationship Id="rId23" Type="http://schemas.openxmlformats.org/officeDocument/2006/relationships/image" Target="../media/image11.wmf"/><Relationship Id="rId28" Type="http://schemas.openxmlformats.org/officeDocument/2006/relationships/oleObject" Target="../embeddings/oleObject127.bin"/><Relationship Id="rId36" Type="http://schemas.openxmlformats.org/officeDocument/2006/relationships/oleObject" Target="../embeddings/oleObject131.bin"/><Relationship Id="rId10" Type="http://schemas.openxmlformats.org/officeDocument/2006/relationships/oleObject" Target="../embeddings/oleObject118.bin"/><Relationship Id="rId19" Type="http://schemas.openxmlformats.org/officeDocument/2006/relationships/image" Target="../media/image46.wmf"/><Relationship Id="rId31" Type="http://schemas.openxmlformats.org/officeDocument/2006/relationships/image" Target="../media/image18.wmf"/><Relationship Id="rId4" Type="http://schemas.openxmlformats.org/officeDocument/2006/relationships/oleObject" Target="../embeddings/oleObject115.bin"/><Relationship Id="rId9" Type="http://schemas.openxmlformats.org/officeDocument/2006/relationships/image" Target="../media/image41.wmf"/><Relationship Id="rId14" Type="http://schemas.openxmlformats.org/officeDocument/2006/relationships/oleObject" Target="../embeddings/oleObject120.bin"/><Relationship Id="rId22" Type="http://schemas.openxmlformats.org/officeDocument/2006/relationships/oleObject" Target="../embeddings/oleObject124.bin"/><Relationship Id="rId27" Type="http://schemas.openxmlformats.org/officeDocument/2006/relationships/image" Target="../media/image16.wmf"/><Relationship Id="rId30" Type="http://schemas.openxmlformats.org/officeDocument/2006/relationships/oleObject" Target="../embeddings/oleObject128.bin"/><Relationship Id="rId35" Type="http://schemas.openxmlformats.org/officeDocument/2006/relationships/image" Target="../media/image20.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43.wmf"/><Relationship Id="rId18" Type="http://schemas.openxmlformats.org/officeDocument/2006/relationships/oleObject" Target="../embeddings/oleObject140.bin"/><Relationship Id="rId26" Type="http://schemas.openxmlformats.org/officeDocument/2006/relationships/oleObject" Target="../embeddings/oleObject144.bin"/><Relationship Id="rId39" Type="http://schemas.openxmlformats.org/officeDocument/2006/relationships/image" Target="../media/image22.wmf"/><Relationship Id="rId3" Type="http://schemas.openxmlformats.org/officeDocument/2006/relationships/notesSlide" Target="../notesSlides/notesSlide62.xml"/><Relationship Id="rId21" Type="http://schemas.openxmlformats.org/officeDocument/2006/relationships/image" Target="../media/image47.wmf"/><Relationship Id="rId34" Type="http://schemas.openxmlformats.org/officeDocument/2006/relationships/oleObject" Target="../embeddings/oleObject148.bin"/><Relationship Id="rId7" Type="http://schemas.openxmlformats.org/officeDocument/2006/relationships/image" Target="../media/image36.wmf"/><Relationship Id="rId12" Type="http://schemas.openxmlformats.org/officeDocument/2006/relationships/oleObject" Target="../embeddings/oleObject137.bin"/><Relationship Id="rId17" Type="http://schemas.openxmlformats.org/officeDocument/2006/relationships/image" Target="../media/image50.wmf"/><Relationship Id="rId25" Type="http://schemas.openxmlformats.org/officeDocument/2006/relationships/image" Target="../media/image15.wmf"/><Relationship Id="rId33" Type="http://schemas.openxmlformats.org/officeDocument/2006/relationships/image" Target="../media/image19.wmf"/><Relationship Id="rId38" Type="http://schemas.openxmlformats.org/officeDocument/2006/relationships/oleObject" Target="../embeddings/oleObject150.bin"/><Relationship Id="rId2" Type="http://schemas.openxmlformats.org/officeDocument/2006/relationships/slideLayout" Target="../slideLayouts/slideLayout2.xml"/><Relationship Id="rId16" Type="http://schemas.openxmlformats.org/officeDocument/2006/relationships/oleObject" Target="../embeddings/oleObject139.bin"/><Relationship Id="rId20" Type="http://schemas.openxmlformats.org/officeDocument/2006/relationships/oleObject" Target="../embeddings/oleObject141.bin"/><Relationship Id="rId29" Type="http://schemas.openxmlformats.org/officeDocument/2006/relationships/image" Target="../media/image17.wmf"/><Relationship Id="rId1" Type="http://schemas.openxmlformats.org/officeDocument/2006/relationships/vmlDrawing" Target="../drawings/vmlDrawing22.vml"/><Relationship Id="rId6" Type="http://schemas.openxmlformats.org/officeDocument/2006/relationships/oleObject" Target="../embeddings/oleObject134.bin"/><Relationship Id="rId11" Type="http://schemas.openxmlformats.org/officeDocument/2006/relationships/image" Target="../media/image49.wmf"/><Relationship Id="rId24" Type="http://schemas.openxmlformats.org/officeDocument/2006/relationships/oleObject" Target="../embeddings/oleObject143.bin"/><Relationship Id="rId32" Type="http://schemas.openxmlformats.org/officeDocument/2006/relationships/oleObject" Target="../embeddings/oleObject147.bin"/><Relationship Id="rId37" Type="http://schemas.openxmlformats.org/officeDocument/2006/relationships/image" Target="../media/image21.wmf"/><Relationship Id="rId5" Type="http://schemas.openxmlformats.org/officeDocument/2006/relationships/image" Target="../media/image48.wmf"/><Relationship Id="rId15" Type="http://schemas.openxmlformats.org/officeDocument/2006/relationships/image" Target="../media/image44.wmf"/><Relationship Id="rId23" Type="http://schemas.openxmlformats.org/officeDocument/2006/relationships/image" Target="../media/image11.wmf"/><Relationship Id="rId28" Type="http://schemas.openxmlformats.org/officeDocument/2006/relationships/oleObject" Target="../embeddings/oleObject145.bin"/><Relationship Id="rId36" Type="http://schemas.openxmlformats.org/officeDocument/2006/relationships/oleObject" Target="../embeddings/oleObject149.bin"/><Relationship Id="rId10" Type="http://schemas.openxmlformats.org/officeDocument/2006/relationships/oleObject" Target="../embeddings/oleObject136.bin"/><Relationship Id="rId19" Type="http://schemas.openxmlformats.org/officeDocument/2006/relationships/image" Target="../media/image46.wmf"/><Relationship Id="rId31" Type="http://schemas.openxmlformats.org/officeDocument/2006/relationships/image" Target="../media/image18.wmf"/><Relationship Id="rId4" Type="http://schemas.openxmlformats.org/officeDocument/2006/relationships/oleObject" Target="../embeddings/oleObject133.bin"/><Relationship Id="rId9" Type="http://schemas.openxmlformats.org/officeDocument/2006/relationships/image" Target="../media/image41.wmf"/><Relationship Id="rId14" Type="http://schemas.openxmlformats.org/officeDocument/2006/relationships/oleObject" Target="../embeddings/oleObject138.bin"/><Relationship Id="rId22" Type="http://schemas.openxmlformats.org/officeDocument/2006/relationships/oleObject" Target="../embeddings/oleObject142.bin"/><Relationship Id="rId27" Type="http://schemas.openxmlformats.org/officeDocument/2006/relationships/image" Target="../media/image16.wmf"/><Relationship Id="rId30" Type="http://schemas.openxmlformats.org/officeDocument/2006/relationships/oleObject" Target="../embeddings/oleObject146.bin"/><Relationship Id="rId35" Type="http://schemas.openxmlformats.org/officeDocument/2006/relationships/image" Target="../media/image20.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image" Target="../media/image18.wmf"/><Relationship Id="rId18" Type="http://schemas.openxmlformats.org/officeDocument/2006/relationships/oleObject" Target="../embeddings/oleObject158.bin"/><Relationship Id="rId26" Type="http://schemas.openxmlformats.org/officeDocument/2006/relationships/oleObject" Target="../embeddings/oleObject164.bin"/><Relationship Id="rId39" Type="http://schemas.openxmlformats.org/officeDocument/2006/relationships/image" Target="../media/image44.wmf"/><Relationship Id="rId3" Type="http://schemas.openxmlformats.org/officeDocument/2006/relationships/notesSlide" Target="../notesSlides/notesSlide63.xml"/><Relationship Id="rId21" Type="http://schemas.openxmlformats.org/officeDocument/2006/relationships/image" Target="../media/image22.wmf"/><Relationship Id="rId34" Type="http://schemas.openxmlformats.org/officeDocument/2006/relationships/oleObject" Target="../embeddings/oleObject169.bin"/><Relationship Id="rId42" Type="http://schemas.openxmlformats.org/officeDocument/2006/relationships/oleObject" Target="../embeddings/oleObject173.bin"/><Relationship Id="rId7" Type="http://schemas.openxmlformats.org/officeDocument/2006/relationships/image" Target="../media/image15.wmf"/><Relationship Id="rId12" Type="http://schemas.openxmlformats.org/officeDocument/2006/relationships/oleObject" Target="../embeddings/oleObject155.bin"/><Relationship Id="rId17" Type="http://schemas.openxmlformats.org/officeDocument/2006/relationships/image" Target="../media/image20.wmf"/><Relationship Id="rId25" Type="http://schemas.openxmlformats.org/officeDocument/2006/relationships/oleObject" Target="../embeddings/oleObject163.bin"/><Relationship Id="rId33" Type="http://schemas.openxmlformats.org/officeDocument/2006/relationships/image" Target="../media/image41.wmf"/><Relationship Id="rId38" Type="http://schemas.openxmlformats.org/officeDocument/2006/relationships/oleObject" Target="../embeddings/oleObject171.bin"/><Relationship Id="rId2" Type="http://schemas.openxmlformats.org/officeDocument/2006/relationships/slideLayout" Target="../slideLayouts/slideLayout2.xml"/><Relationship Id="rId16" Type="http://schemas.openxmlformats.org/officeDocument/2006/relationships/oleObject" Target="../embeddings/oleObject157.bin"/><Relationship Id="rId20" Type="http://schemas.openxmlformats.org/officeDocument/2006/relationships/oleObject" Target="../embeddings/oleObject159.bin"/><Relationship Id="rId29" Type="http://schemas.openxmlformats.org/officeDocument/2006/relationships/image" Target="../media/image48.wmf"/><Relationship Id="rId41" Type="http://schemas.openxmlformats.org/officeDocument/2006/relationships/image" Target="../media/image50.wmf"/><Relationship Id="rId1" Type="http://schemas.openxmlformats.org/officeDocument/2006/relationships/vmlDrawing" Target="../drawings/vmlDrawing23.vml"/><Relationship Id="rId6" Type="http://schemas.openxmlformats.org/officeDocument/2006/relationships/oleObject" Target="../embeddings/oleObject152.bin"/><Relationship Id="rId11" Type="http://schemas.openxmlformats.org/officeDocument/2006/relationships/image" Target="../media/image17.wmf"/><Relationship Id="rId24" Type="http://schemas.openxmlformats.org/officeDocument/2006/relationships/oleObject" Target="../embeddings/oleObject162.bin"/><Relationship Id="rId32" Type="http://schemas.openxmlformats.org/officeDocument/2006/relationships/oleObject" Target="../embeddings/oleObject168.bin"/><Relationship Id="rId37" Type="http://schemas.openxmlformats.org/officeDocument/2006/relationships/image" Target="../media/image43.wmf"/><Relationship Id="rId40" Type="http://schemas.openxmlformats.org/officeDocument/2006/relationships/oleObject" Target="../embeddings/oleObject172.bin"/><Relationship Id="rId45" Type="http://schemas.openxmlformats.org/officeDocument/2006/relationships/image" Target="../media/image47.wmf"/><Relationship Id="rId5" Type="http://schemas.openxmlformats.org/officeDocument/2006/relationships/image" Target="../media/image11.wmf"/><Relationship Id="rId15" Type="http://schemas.openxmlformats.org/officeDocument/2006/relationships/image" Target="../media/image19.wmf"/><Relationship Id="rId23" Type="http://schemas.openxmlformats.org/officeDocument/2006/relationships/oleObject" Target="../embeddings/oleObject161.bin"/><Relationship Id="rId28" Type="http://schemas.openxmlformats.org/officeDocument/2006/relationships/oleObject" Target="../embeddings/oleObject166.bin"/><Relationship Id="rId36" Type="http://schemas.openxmlformats.org/officeDocument/2006/relationships/oleObject" Target="../embeddings/oleObject170.bin"/><Relationship Id="rId10" Type="http://schemas.openxmlformats.org/officeDocument/2006/relationships/oleObject" Target="../embeddings/oleObject154.bin"/><Relationship Id="rId19" Type="http://schemas.openxmlformats.org/officeDocument/2006/relationships/image" Target="../media/image21.wmf"/><Relationship Id="rId31" Type="http://schemas.openxmlformats.org/officeDocument/2006/relationships/image" Target="../media/image36.wmf"/><Relationship Id="rId44" Type="http://schemas.openxmlformats.org/officeDocument/2006/relationships/oleObject" Target="../embeddings/oleObject174.bin"/><Relationship Id="rId4" Type="http://schemas.openxmlformats.org/officeDocument/2006/relationships/oleObject" Target="../embeddings/oleObject151.bin"/><Relationship Id="rId9" Type="http://schemas.openxmlformats.org/officeDocument/2006/relationships/image" Target="../media/image16.wmf"/><Relationship Id="rId14" Type="http://schemas.openxmlformats.org/officeDocument/2006/relationships/oleObject" Target="../embeddings/oleObject156.bin"/><Relationship Id="rId22" Type="http://schemas.openxmlformats.org/officeDocument/2006/relationships/oleObject" Target="../embeddings/oleObject160.bin"/><Relationship Id="rId27" Type="http://schemas.openxmlformats.org/officeDocument/2006/relationships/oleObject" Target="../embeddings/oleObject165.bin"/><Relationship Id="rId30" Type="http://schemas.openxmlformats.org/officeDocument/2006/relationships/oleObject" Target="../embeddings/oleObject167.bin"/><Relationship Id="rId35" Type="http://schemas.openxmlformats.org/officeDocument/2006/relationships/image" Target="../media/image49.wmf"/><Relationship Id="rId43" Type="http://schemas.openxmlformats.org/officeDocument/2006/relationships/image" Target="../media/image46.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77.bin"/><Relationship Id="rId13" Type="http://schemas.openxmlformats.org/officeDocument/2006/relationships/image" Target="../media/image46.wmf"/><Relationship Id="rId18" Type="http://schemas.openxmlformats.org/officeDocument/2006/relationships/oleObject" Target="../embeddings/oleObject182.bin"/><Relationship Id="rId26" Type="http://schemas.openxmlformats.org/officeDocument/2006/relationships/oleObject" Target="../embeddings/oleObject186.bin"/><Relationship Id="rId39" Type="http://schemas.openxmlformats.org/officeDocument/2006/relationships/oleObject" Target="../embeddings/oleObject195.bin"/><Relationship Id="rId3" Type="http://schemas.openxmlformats.org/officeDocument/2006/relationships/notesSlide" Target="../notesSlides/notesSlide64.xml"/><Relationship Id="rId21" Type="http://schemas.openxmlformats.org/officeDocument/2006/relationships/image" Target="../media/image16.wmf"/><Relationship Id="rId34" Type="http://schemas.openxmlformats.org/officeDocument/2006/relationships/oleObject" Target="../embeddings/oleObject190.bin"/><Relationship Id="rId42" Type="http://schemas.openxmlformats.org/officeDocument/2006/relationships/oleObject" Target="../embeddings/oleObject197.bin"/><Relationship Id="rId7" Type="http://schemas.openxmlformats.org/officeDocument/2006/relationships/image" Target="../media/image41.wmf"/><Relationship Id="rId12" Type="http://schemas.openxmlformats.org/officeDocument/2006/relationships/oleObject" Target="../embeddings/oleObject179.bin"/><Relationship Id="rId17" Type="http://schemas.openxmlformats.org/officeDocument/2006/relationships/image" Target="../media/image11.wmf"/><Relationship Id="rId25" Type="http://schemas.openxmlformats.org/officeDocument/2006/relationships/image" Target="../media/image18.wmf"/><Relationship Id="rId33" Type="http://schemas.openxmlformats.org/officeDocument/2006/relationships/image" Target="../media/image22.wmf"/><Relationship Id="rId38" Type="http://schemas.openxmlformats.org/officeDocument/2006/relationships/oleObject" Target="../embeddings/oleObject194.bin"/><Relationship Id="rId2" Type="http://schemas.openxmlformats.org/officeDocument/2006/relationships/slideLayout" Target="../slideLayouts/slideLayout2.xml"/><Relationship Id="rId16" Type="http://schemas.openxmlformats.org/officeDocument/2006/relationships/oleObject" Target="../embeddings/oleObject181.bin"/><Relationship Id="rId20" Type="http://schemas.openxmlformats.org/officeDocument/2006/relationships/oleObject" Target="../embeddings/oleObject183.bin"/><Relationship Id="rId29" Type="http://schemas.openxmlformats.org/officeDocument/2006/relationships/image" Target="../media/image20.wmf"/><Relationship Id="rId41" Type="http://schemas.openxmlformats.org/officeDocument/2006/relationships/image" Target="../media/image48.wmf"/><Relationship Id="rId1" Type="http://schemas.openxmlformats.org/officeDocument/2006/relationships/vmlDrawing" Target="../drawings/vmlDrawing24.vml"/><Relationship Id="rId6" Type="http://schemas.openxmlformats.org/officeDocument/2006/relationships/oleObject" Target="../embeddings/oleObject176.bin"/><Relationship Id="rId11" Type="http://schemas.openxmlformats.org/officeDocument/2006/relationships/image" Target="../media/image44.wmf"/><Relationship Id="rId24" Type="http://schemas.openxmlformats.org/officeDocument/2006/relationships/oleObject" Target="../embeddings/oleObject185.bin"/><Relationship Id="rId32" Type="http://schemas.openxmlformats.org/officeDocument/2006/relationships/oleObject" Target="../embeddings/oleObject189.bin"/><Relationship Id="rId37" Type="http://schemas.openxmlformats.org/officeDocument/2006/relationships/oleObject" Target="../embeddings/oleObject193.bin"/><Relationship Id="rId40" Type="http://schemas.openxmlformats.org/officeDocument/2006/relationships/oleObject" Target="../embeddings/oleObject196.bin"/><Relationship Id="rId45" Type="http://schemas.openxmlformats.org/officeDocument/2006/relationships/image" Target="../media/image50.wmf"/><Relationship Id="rId5" Type="http://schemas.openxmlformats.org/officeDocument/2006/relationships/image" Target="../media/image36.wmf"/><Relationship Id="rId15" Type="http://schemas.openxmlformats.org/officeDocument/2006/relationships/image" Target="../media/image47.wmf"/><Relationship Id="rId23" Type="http://schemas.openxmlformats.org/officeDocument/2006/relationships/image" Target="../media/image17.wmf"/><Relationship Id="rId28" Type="http://schemas.openxmlformats.org/officeDocument/2006/relationships/oleObject" Target="../embeddings/oleObject187.bin"/><Relationship Id="rId36" Type="http://schemas.openxmlformats.org/officeDocument/2006/relationships/oleObject" Target="../embeddings/oleObject192.bin"/><Relationship Id="rId10" Type="http://schemas.openxmlformats.org/officeDocument/2006/relationships/oleObject" Target="../embeddings/oleObject178.bin"/><Relationship Id="rId19" Type="http://schemas.openxmlformats.org/officeDocument/2006/relationships/image" Target="../media/image15.wmf"/><Relationship Id="rId31" Type="http://schemas.openxmlformats.org/officeDocument/2006/relationships/image" Target="../media/image21.wmf"/><Relationship Id="rId44" Type="http://schemas.openxmlformats.org/officeDocument/2006/relationships/oleObject" Target="../embeddings/oleObject198.bin"/><Relationship Id="rId4" Type="http://schemas.openxmlformats.org/officeDocument/2006/relationships/oleObject" Target="../embeddings/oleObject175.bin"/><Relationship Id="rId9" Type="http://schemas.openxmlformats.org/officeDocument/2006/relationships/image" Target="../media/image43.wmf"/><Relationship Id="rId14" Type="http://schemas.openxmlformats.org/officeDocument/2006/relationships/oleObject" Target="../embeddings/oleObject180.bin"/><Relationship Id="rId22" Type="http://schemas.openxmlformats.org/officeDocument/2006/relationships/oleObject" Target="../embeddings/oleObject184.bin"/><Relationship Id="rId27" Type="http://schemas.openxmlformats.org/officeDocument/2006/relationships/image" Target="../media/image19.wmf"/><Relationship Id="rId30" Type="http://schemas.openxmlformats.org/officeDocument/2006/relationships/oleObject" Target="../embeddings/oleObject188.bin"/><Relationship Id="rId35" Type="http://schemas.openxmlformats.org/officeDocument/2006/relationships/oleObject" Target="../embeddings/oleObject191.bin"/><Relationship Id="rId43" Type="http://schemas.openxmlformats.org/officeDocument/2006/relationships/image" Target="../media/image49.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01.bin"/><Relationship Id="rId13" Type="http://schemas.openxmlformats.org/officeDocument/2006/relationships/image" Target="../media/image46.wmf"/><Relationship Id="rId18" Type="http://schemas.openxmlformats.org/officeDocument/2006/relationships/oleObject" Target="../embeddings/oleObject206.bin"/><Relationship Id="rId26" Type="http://schemas.openxmlformats.org/officeDocument/2006/relationships/oleObject" Target="../embeddings/oleObject210.bin"/><Relationship Id="rId39" Type="http://schemas.openxmlformats.org/officeDocument/2006/relationships/oleObject" Target="../embeddings/oleObject219.bin"/><Relationship Id="rId3" Type="http://schemas.openxmlformats.org/officeDocument/2006/relationships/notesSlide" Target="../notesSlides/notesSlide65.xml"/><Relationship Id="rId21" Type="http://schemas.openxmlformats.org/officeDocument/2006/relationships/image" Target="../media/image16.wmf"/><Relationship Id="rId34" Type="http://schemas.openxmlformats.org/officeDocument/2006/relationships/oleObject" Target="../embeddings/oleObject214.bin"/><Relationship Id="rId42" Type="http://schemas.openxmlformats.org/officeDocument/2006/relationships/oleObject" Target="../embeddings/oleObject221.bin"/><Relationship Id="rId47" Type="http://schemas.openxmlformats.org/officeDocument/2006/relationships/image" Target="../media/image50.wmf"/><Relationship Id="rId7" Type="http://schemas.openxmlformats.org/officeDocument/2006/relationships/image" Target="../media/image41.wmf"/><Relationship Id="rId12" Type="http://schemas.openxmlformats.org/officeDocument/2006/relationships/oleObject" Target="../embeddings/oleObject203.bin"/><Relationship Id="rId17" Type="http://schemas.openxmlformats.org/officeDocument/2006/relationships/image" Target="../media/image11.wmf"/><Relationship Id="rId25" Type="http://schemas.openxmlformats.org/officeDocument/2006/relationships/image" Target="../media/image18.wmf"/><Relationship Id="rId33" Type="http://schemas.openxmlformats.org/officeDocument/2006/relationships/image" Target="../media/image22.wmf"/><Relationship Id="rId38" Type="http://schemas.openxmlformats.org/officeDocument/2006/relationships/oleObject" Target="../embeddings/oleObject218.bin"/><Relationship Id="rId46" Type="http://schemas.openxmlformats.org/officeDocument/2006/relationships/oleObject" Target="../embeddings/oleObject223.bin"/><Relationship Id="rId2" Type="http://schemas.openxmlformats.org/officeDocument/2006/relationships/slideLayout" Target="../slideLayouts/slideLayout2.xml"/><Relationship Id="rId16" Type="http://schemas.openxmlformats.org/officeDocument/2006/relationships/oleObject" Target="../embeddings/oleObject205.bin"/><Relationship Id="rId20" Type="http://schemas.openxmlformats.org/officeDocument/2006/relationships/oleObject" Target="../embeddings/oleObject207.bin"/><Relationship Id="rId29" Type="http://schemas.openxmlformats.org/officeDocument/2006/relationships/image" Target="../media/image20.wmf"/><Relationship Id="rId41" Type="http://schemas.openxmlformats.org/officeDocument/2006/relationships/image" Target="../media/image51.wmf"/><Relationship Id="rId1" Type="http://schemas.openxmlformats.org/officeDocument/2006/relationships/vmlDrawing" Target="../drawings/vmlDrawing25.vml"/><Relationship Id="rId6" Type="http://schemas.openxmlformats.org/officeDocument/2006/relationships/oleObject" Target="../embeddings/oleObject200.bin"/><Relationship Id="rId11" Type="http://schemas.openxmlformats.org/officeDocument/2006/relationships/image" Target="../media/image44.wmf"/><Relationship Id="rId24" Type="http://schemas.openxmlformats.org/officeDocument/2006/relationships/oleObject" Target="../embeddings/oleObject209.bin"/><Relationship Id="rId32" Type="http://schemas.openxmlformats.org/officeDocument/2006/relationships/oleObject" Target="../embeddings/oleObject213.bin"/><Relationship Id="rId37" Type="http://schemas.openxmlformats.org/officeDocument/2006/relationships/oleObject" Target="../embeddings/oleObject217.bin"/><Relationship Id="rId40" Type="http://schemas.openxmlformats.org/officeDocument/2006/relationships/oleObject" Target="../embeddings/oleObject220.bin"/><Relationship Id="rId45" Type="http://schemas.openxmlformats.org/officeDocument/2006/relationships/image" Target="../media/image49.wmf"/><Relationship Id="rId5" Type="http://schemas.openxmlformats.org/officeDocument/2006/relationships/image" Target="../media/image36.wmf"/><Relationship Id="rId15" Type="http://schemas.openxmlformats.org/officeDocument/2006/relationships/image" Target="../media/image47.wmf"/><Relationship Id="rId23" Type="http://schemas.openxmlformats.org/officeDocument/2006/relationships/image" Target="../media/image17.wmf"/><Relationship Id="rId28" Type="http://schemas.openxmlformats.org/officeDocument/2006/relationships/oleObject" Target="../embeddings/oleObject211.bin"/><Relationship Id="rId36" Type="http://schemas.openxmlformats.org/officeDocument/2006/relationships/oleObject" Target="../embeddings/oleObject216.bin"/><Relationship Id="rId10" Type="http://schemas.openxmlformats.org/officeDocument/2006/relationships/oleObject" Target="../embeddings/oleObject202.bin"/><Relationship Id="rId19" Type="http://schemas.openxmlformats.org/officeDocument/2006/relationships/image" Target="../media/image15.wmf"/><Relationship Id="rId31" Type="http://schemas.openxmlformats.org/officeDocument/2006/relationships/image" Target="../media/image21.wmf"/><Relationship Id="rId44" Type="http://schemas.openxmlformats.org/officeDocument/2006/relationships/oleObject" Target="../embeddings/oleObject222.bin"/><Relationship Id="rId4" Type="http://schemas.openxmlformats.org/officeDocument/2006/relationships/oleObject" Target="../embeddings/oleObject199.bin"/><Relationship Id="rId9" Type="http://schemas.openxmlformats.org/officeDocument/2006/relationships/image" Target="../media/image43.wmf"/><Relationship Id="rId14" Type="http://schemas.openxmlformats.org/officeDocument/2006/relationships/oleObject" Target="../embeddings/oleObject204.bin"/><Relationship Id="rId22" Type="http://schemas.openxmlformats.org/officeDocument/2006/relationships/oleObject" Target="../embeddings/oleObject208.bin"/><Relationship Id="rId27" Type="http://schemas.openxmlformats.org/officeDocument/2006/relationships/image" Target="../media/image19.wmf"/><Relationship Id="rId30" Type="http://schemas.openxmlformats.org/officeDocument/2006/relationships/oleObject" Target="../embeddings/oleObject212.bin"/><Relationship Id="rId35" Type="http://schemas.openxmlformats.org/officeDocument/2006/relationships/oleObject" Target="../embeddings/oleObject215.bin"/><Relationship Id="rId43" Type="http://schemas.openxmlformats.org/officeDocument/2006/relationships/image" Target="../media/image48.wmf"/></Relationships>
</file>

<file path=ppt/slides/_rels/slide66.xml.rels><?xml version="1.0" encoding="UTF-8" standalone="yes"?>
<Relationships xmlns="http://schemas.openxmlformats.org/package/2006/relationships"><Relationship Id="rId13" Type="http://schemas.openxmlformats.org/officeDocument/2006/relationships/image" Target="../media/image46.wmf"/><Relationship Id="rId18" Type="http://schemas.openxmlformats.org/officeDocument/2006/relationships/oleObject" Target="../embeddings/oleObject231.bin"/><Relationship Id="rId26" Type="http://schemas.openxmlformats.org/officeDocument/2006/relationships/oleObject" Target="../embeddings/oleObject235.bin"/><Relationship Id="rId39" Type="http://schemas.openxmlformats.org/officeDocument/2006/relationships/oleObject" Target="../embeddings/oleObject244.bin"/><Relationship Id="rId3" Type="http://schemas.openxmlformats.org/officeDocument/2006/relationships/notesSlide" Target="../notesSlides/notesSlide66.xml"/><Relationship Id="rId21" Type="http://schemas.openxmlformats.org/officeDocument/2006/relationships/image" Target="../media/image16.wmf"/><Relationship Id="rId34" Type="http://schemas.openxmlformats.org/officeDocument/2006/relationships/oleObject" Target="../embeddings/oleObject239.bin"/><Relationship Id="rId42" Type="http://schemas.openxmlformats.org/officeDocument/2006/relationships/oleObject" Target="../embeddings/oleObject246.bin"/><Relationship Id="rId47" Type="http://schemas.openxmlformats.org/officeDocument/2006/relationships/image" Target="../media/image49.wmf"/><Relationship Id="rId7" Type="http://schemas.openxmlformats.org/officeDocument/2006/relationships/image" Target="../media/image41.wmf"/><Relationship Id="rId12" Type="http://schemas.openxmlformats.org/officeDocument/2006/relationships/oleObject" Target="../embeddings/oleObject228.bin"/><Relationship Id="rId17" Type="http://schemas.openxmlformats.org/officeDocument/2006/relationships/image" Target="../media/image11.wmf"/><Relationship Id="rId25" Type="http://schemas.openxmlformats.org/officeDocument/2006/relationships/image" Target="../media/image18.wmf"/><Relationship Id="rId33" Type="http://schemas.openxmlformats.org/officeDocument/2006/relationships/image" Target="../media/image22.wmf"/><Relationship Id="rId38" Type="http://schemas.openxmlformats.org/officeDocument/2006/relationships/oleObject" Target="../embeddings/oleObject243.bin"/><Relationship Id="rId46" Type="http://schemas.openxmlformats.org/officeDocument/2006/relationships/oleObject" Target="../embeddings/oleObject248.bin"/><Relationship Id="rId2" Type="http://schemas.openxmlformats.org/officeDocument/2006/relationships/slideLayout" Target="../slideLayouts/slideLayout2.xml"/><Relationship Id="rId16" Type="http://schemas.openxmlformats.org/officeDocument/2006/relationships/oleObject" Target="../embeddings/oleObject230.bin"/><Relationship Id="rId20" Type="http://schemas.openxmlformats.org/officeDocument/2006/relationships/oleObject" Target="../embeddings/oleObject232.bin"/><Relationship Id="rId29" Type="http://schemas.openxmlformats.org/officeDocument/2006/relationships/image" Target="../media/image20.wmf"/><Relationship Id="rId41" Type="http://schemas.openxmlformats.org/officeDocument/2006/relationships/image" Target="../media/image51.wmf"/><Relationship Id="rId1" Type="http://schemas.openxmlformats.org/officeDocument/2006/relationships/vmlDrawing" Target="../drawings/vmlDrawing26.vml"/><Relationship Id="rId6" Type="http://schemas.openxmlformats.org/officeDocument/2006/relationships/oleObject" Target="../embeddings/oleObject225.bin"/><Relationship Id="rId11" Type="http://schemas.openxmlformats.org/officeDocument/2006/relationships/image" Target="../media/image44.wmf"/><Relationship Id="rId24" Type="http://schemas.openxmlformats.org/officeDocument/2006/relationships/oleObject" Target="../embeddings/oleObject234.bin"/><Relationship Id="rId32" Type="http://schemas.openxmlformats.org/officeDocument/2006/relationships/oleObject" Target="../embeddings/oleObject238.bin"/><Relationship Id="rId37" Type="http://schemas.openxmlformats.org/officeDocument/2006/relationships/oleObject" Target="../embeddings/oleObject242.bin"/><Relationship Id="rId40" Type="http://schemas.openxmlformats.org/officeDocument/2006/relationships/oleObject" Target="../embeddings/oleObject245.bin"/><Relationship Id="rId45" Type="http://schemas.openxmlformats.org/officeDocument/2006/relationships/image" Target="../media/image48.wmf"/><Relationship Id="rId5" Type="http://schemas.openxmlformats.org/officeDocument/2006/relationships/image" Target="../media/image36.wmf"/><Relationship Id="rId15" Type="http://schemas.openxmlformats.org/officeDocument/2006/relationships/image" Target="../media/image47.wmf"/><Relationship Id="rId23" Type="http://schemas.openxmlformats.org/officeDocument/2006/relationships/image" Target="../media/image17.wmf"/><Relationship Id="rId28" Type="http://schemas.openxmlformats.org/officeDocument/2006/relationships/oleObject" Target="../embeddings/oleObject236.bin"/><Relationship Id="rId36" Type="http://schemas.openxmlformats.org/officeDocument/2006/relationships/oleObject" Target="../embeddings/oleObject241.bin"/><Relationship Id="rId49" Type="http://schemas.openxmlformats.org/officeDocument/2006/relationships/image" Target="../media/image50.wmf"/><Relationship Id="rId10" Type="http://schemas.openxmlformats.org/officeDocument/2006/relationships/oleObject" Target="../embeddings/oleObject227.bin"/><Relationship Id="rId19" Type="http://schemas.openxmlformats.org/officeDocument/2006/relationships/image" Target="../media/image15.wmf"/><Relationship Id="rId31" Type="http://schemas.openxmlformats.org/officeDocument/2006/relationships/image" Target="../media/image21.wmf"/><Relationship Id="rId44" Type="http://schemas.openxmlformats.org/officeDocument/2006/relationships/oleObject" Target="../embeddings/oleObject247.bin"/><Relationship Id="rId4" Type="http://schemas.openxmlformats.org/officeDocument/2006/relationships/oleObject" Target="../embeddings/oleObject224.bin"/><Relationship Id="rId9" Type="http://schemas.openxmlformats.org/officeDocument/2006/relationships/image" Target="../media/image43.wmf"/><Relationship Id="rId14" Type="http://schemas.openxmlformats.org/officeDocument/2006/relationships/oleObject" Target="../embeddings/oleObject229.bin"/><Relationship Id="rId22" Type="http://schemas.openxmlformats.org/officeDocument/2006/relationships/oleObject" Target="../embeddings/oleObject233.bin"/><Relationship Id="rId27" Type="http://schemas.openxmlformats.org/officeDocument/2006/relationships/image" Target="../media/image19.wmf"/><Relationship Id="rId30" Type="http://schemas.openxmlformats.org/officeDocument/2006/relationships/oleObject" Target="../embeddings/oleObject237.bin"/><Relationship Id="rId35" Type="http://schemas.openxmlformats.org/officeDocument/2006/relationships/oleObject" Target="../embeddings/oleObject240.bin"/><Relationship Id="rId43" Type="http://schemas.openxmlformats.org/officeDocument/2006/relationships/image" Target="../media/image52.wmf"/><Relationship Id="rId48" Type="http://schemas.openxmlformats.org/officeDocument/2006/relationships/oleObject" Target="../embeddings/oleObject249.bin"/><Relationship Id="rId8" Type="http://schemas.openxmlformats.org/officeDocument/2006/relationships/oleObject" Target="../embeddings/oleObject226.bin"/></Relationships>
</file>

<file path=ppt/slides/_rels/slide67.xml.rels><?xml version="1.0" encoding="UTF-8" standalone="yes"?>
<Relationships xmlns="http://schemas.openxmlformats.org/package/2006/relationships"><Relationship Id="rId13" Type="http://schemas.openxmlformats.org/officeDocument/2006/relationships/image" Target="../media/image46.wmf"/><Relationship Id="rId18" Type="http://schemas.openxmlformats.org/officeDocument/2006/relationships/oleObject" Target="../embeddings/oleObject257.bin"/><Relationship Id="rId26" Type="http://schemas.openxmlformats.org/officeDocument/2006/relationships/oleObject" Target="../embeddings/oleObject261.bin"/><Relationship Id="rId39" Type="http://schemas.openxmlformats.org/officeDocument/2006/relationships/oleObject" Target="../embeddings/oleObject270.bin"/><Relationship Id="rId3" Type="http://schemas.openxmlformats.org/officeDocument/2006/relationships/notesSlide" Target="../notesSlides/notesSlide67.xml"/><Relationship Id="rId21" Type="http://schemas.openxmlformats.org/officeDocument/2006/relationships/image" Target="../media/image16.wmf"/><Relationship Id="rId34" Type="http://schemas.openxmlformats.org/officeDocument/2006/relationships/oleObject" Target="../embeddings/oleObject265.bin"/><Relationship Id="rId42" Type="http://schemas.openxmlformats.org/officeDocument/2006/relationships/oleObject" Target="../embeddings/oleObject272.bin"/><Relationship Id="rId47" Type="http://schemas.openxmlformats.org/officeDocument/2006/relationships/image" Target="../media/image48.wmf"/><Relationship Id="rId50" Type="http://schemas.openxmlformats.org/officeDocument/2006/relationships/oleObject" Target="../embeddings/oleObject276.bin"/><Relationship Id="rId7" Type="http://schemas.openxmlformats.org/officeDocument/2006/relationships/image" Target="../media/image41.wmf"/><Relationship Id="rId12" Type="http://schemas.openxmlformats.org/officeDocument/2006/relationships/oleObject" Target="../embeddings/oleObject254.bin"/><Relationship Id="rId17" Type="http://schemas.openxmlformats.org/officeDocument/2006/relationships/image" Target="../media/image11.wmf"/><Relationship Id="rId25" Type="http://schemas.openxmlformats.org/officeDocument/2006/relationships/image" Target="../media/image18.wmf"/><Relationship Id="rId33" Type="http://schemas.openxmlformats.org/officeDocument/2006/relationships/image" Target="../media/image22.wmf"/><Relationship Id="rId38" Type="http://schemas.openxmlformats.org/officeDocument/2006/relationships/oleObject" Target="../embeddings/oleObject269.bin"/><Relationship Id="rId46" Type="http://schemas.openxmlformats.org/officeDocument/2006/relationships/oleObject" Target="../embeddings/oleObject274.bin"/><Relationship Id="rId2" Type="http://schemas.openxmlformats.org/officeDocument/2006/relationships/slideLayout" Target="../slideLayouts/slideLayout2.xml"/><Relationship Id="rId16" Type="http://schemas.openxmlformats.org/officeDocument/2006/relationships/oleObject" Target="../embeddings/oleObject256.bin"/><Relationship Id="rId20" Type="http://schemas.openxmlformats.org/officeDocument/2006/relationships/oleObject" Target="../embeddings/oleObject258.bin"/><Relationship Id="rId29" Type="http://schemas.openxmlformats.org/officeDocument/2006/relationships/image" Target="../media/image20.wmf"/><Relationship Id="rId41" Type="http://schemas.openxmlformats.org/officeDocument/2006/relationships/image" Target="../media/image51.wmf"/><Relationship Id="rId1" Type="http://schemas.openxmlformats.org/officeDocument/2006/relationships/vmlDrawing" Target="../drawings/vmlDrawing27.vml"/><Relationship Id="rId6" Type="http://schemas.openxmlformats.org/officeDocument/2006/relationships/oleObject" Target="../embeddings/oleObject251.bin"/><Relationship Id="rId11" Type="http://schemas.openxmlformats.org/officeDocument/2006/relationships/image" Target="../media/image44.wmf"/><Relationship Id="rId24" Type="http://schemas.openxmlformats.org/officeDocument/2006/relationships/oleObject" Target="../embeddings/oleObject260.bin"/><Relationship Id="rId32" Type="http://schemas.openxmlformats.org/officeDocument/2006/relationships/oleObject" Target="../embeddings/oleObject264.bin"/><Relationship Id="rId37" Type="http://schemas.openxmlformats.org/officeDocument/2006/relationships/oleObject" Target="../embeddings/oleObject268.bin"/><Relationship Id="rId40" Type="http://schemas.openxmlformats.org/officeDocument/2006/relationships/oleObject" Target="../embeddings/oleObject271.bin"/><Relationship Id="rId45" Type="http://schemas.openxmlformats.org/officeDocument/2006/relationships/image" Target="../media/image53.wmf"/><Relationship Id="rId5" Type="http://schemas.openxmlformats.org/officeDocument/2006/relationships/image" Target="../media/image36.wmf"/><Relationship Id="rId15" Type="http://schemas.openxmlformats.org/officeDocument/2006/relationships/image" Target="../media/image47.wmf"/><Relationship Id="rId23" Type="http://schemas.openxmlformats.org/officeDocument/2006/relationships/image" Target="../media/image17.wmf"/><Relationship Id="rId28" Type="http://schemas.openxmlformats.org/officeDocument/2006/relationships/oleObject" Target="../embeddings/oleObject262.bin"/><Relationship Id="rId36" Type="http://schemas.openxmlformats.org/officeDocument/2006/relationships/oleObject" Target="../embeddings/oleObject267.bin"/><Relationship Id="rId49" Type="http://schemas.openxmlformats.org/officeDocument/2006/relationships/image" Target="../media/image49.wmf"/><Relationship Id="rId10" Type="http://schemas.openxmlformats.org/officeDocument/2006/relationships/oleObject" Target="../embeddings/oleObject253.bin"/><Relationship Id="rId19" Type="http://schemas.openxmlformats.org/officeDocument/2006/relationships/image" Target="../media/image15.wmf"/><Relationship Id="rId31" Type="http://schemas.openxmlformats.org/officeDocument/2006/relationships/image" Target="../media/image21.wmf"/><Relationship Id="rId44" Type="http://schemas.openxmlformats.org/officeDocument/2006/relationships/oleObject" Target="../embeddings/oleObject273.bin"/><Relationship Id="rId4" Type="http://schemas.openxmlformats.org/officeDocument/2006/relationships/oleObject" Target="../embeddings/oleObject250.bin"/><Relationship Id="rId9" Type="http://schemas.openxmlformats.org/officeDocument/2006/relationships/image" Target="../media/image43.wmf"/><Relationship Id="rId14" Type="http://schemas.openxmlformats.org/officeDocument/2006/relationships/oleObject" Target="../embeddings/oleObject255.bin"/><Relationship Id="rId22" Type="http://schemas.openxmlformats.org/officeDocument/2006/relationships/oleObject" Target="../embeddings/oleObject259.bin"/><Relationship Id="rId27" Type="http://schemas.openxmlformats.org/officeDocument/2006/relationships/image" Target="../media/image19.wmf"/><Relationship Id="rId30" Type="http://schemas.openxmlformats.org/officeDocument/2006/relationships/oleObject" Target="../embeddings/oleObject263.bin"/><Relationship Id="rId35" Type="http://schemas.openxmlformats.org/officeDocument/2006/relationships/oleObject" Target="../embeddings/oleObject266.bin"/><Relationship Id="rId43" Type="http://schemas.openxmlformats.org/officeDocument/2006/relationships/image" Target="../media/image52.wmf"/><Relationship Id="rId48" Type="http://schemas.openxmlformats.org/officeDocument/2006/relationships/oleObject" Target="../embeddings/oleObject275.bin"/><Relationship Id="rId8" Type="http://schemas.openxmlformats.org/officeDocument/2006/relationships/oleObject" Target="../embeddings/oleObject252.bin"/><Relationship Id="rId51" Type="http://schemas.openxmlformats.org/officeDocument/2006/relationships/image" Target="../media/image50.wmf"/></Relationships>
</file>

<file path=ppt/slides/_rels/slide68.xml.rels><?xml version="1.0" encoding="UTF-8" standalone="yes"?>
<Relationships xmlns="http://schemas.openxmlformats.org/package/2006/relationships"><Relationship Id="rId13" Type="http://schemas.openxmlformats.org/officeDocument/2006/relationships/image" Target="../media/image18.wmf"/><Relationship Id="rId18" Type="http://schemas.openxmlformats.org/officeDocument/2006/relationships/oleObject" Target="../embeddings/oleObject284.bin"/><Relationship Id="rId26" Type="http://schemas.openxmlformats.org/officeDocument/2006/relationships/oleObject" Target="../embeddings/oleObject290.bin"/><Relationship Id="rId39" Type="http://schemas.openxmlformats.org/officeDocument/2006/relationships/image" Target="../media/image36.wmf"/><Relationship Id="rId21" Type="http://schemas.openxmlformats.org/officeDocument/2006/relationships/image" Target="../media/image22.wmf"/><Relationship Id="rId34" Type="http://schemas.openxmlformats.org/officeDocument/2006/relationships/oleObject" Target="../embeddings/oleObject295.bin"/><Relationship Id="rId42" Type="http://schemas.openxmlformats.org/officeDocument/2006/relationships/oleObject" Target="../embeddings/oleObject299.bin"/><Relationship Id="rId47" Type="http://schemas.openxmlformats.org/officeDocument/2006/relationships/image" Target="../media/image46.wmf"/><Relationship Id="rId50" Type="http://schemas.openxmlformats.org/officeDocument/2006/relationships/oleObject" Target="../embeddings/oleObject303.bin"/><Relationship Id="rId55" Type="http://schemas.openxmlformats.org/officeDocument/2006/relationships/image" Target="../media/image50.wmf"/><Relationship Id="rId7" Type="http://schemas.openxmlformats.org/officeDocument/2006/relationships/image" Target="../media/image15.wmf"/><Relationship Id="rId12" Type="http://schemas.openxmlformats.org/officeDocument/2006/relationships/oleObject" Target="../embeddings/oleObject281.bin"/><Relationship Id="rId17" Type="http://schemas.openxmlformats.org/officeDocument/2006/relationships/image" Target="../media/image20.wmf"/><Relationship Id="rId25" Type="http://schemas.openxmlformats.org/officeDocument/2006/relationships/oleObject" Target="../embeddings/oleObject289.bin"/><Relationship Id="rId33" Type="http://schemas.openxmlformats.org/officeDocument/2006/relationships/image" Target="../media/image53.wmf"/><Relationship Id="rId38" Type="http://schemas.openxmlformats.org/officeDocument/2006/relationships/oleObject" Target="../embeddings/oleObject297.bin"/><Relationship Id="rId46" Type="http://schemas.openxmlformats.org/officeDocument/2006/relationships/oleObject" Target="../embeddings/oleObject301.bin"/><Relationship Id="rId2" Type="http://schemas.openxmlformats.org/officeDocument/2006/relationships/slideLayout" Target="../slideLayouts/slideLayout2.xml"/><Relationship Id="rId16" Type="http://schemas.openxmlformats.org/officeDocument/2006/relationships/oleObject" Target="../embeddings/oleObject283.bin"/><Relationship Id="rId20" Type="http://schemas.openxmlformats.org/officeDocument/2006/relationships/oleObject" Target="../embeddings/oleObject285.bin"/><Relationship Id="rId29" Type="http://schemas.openxmlformats.org/officeDocument/2006/relationships/image" Target="../media/image51.wmf"/><Relationship Id="rId41" Type="http://schemas.openxmlformats.org/officeDocument/2006/relationships/image" Target="../media/image41.wmf"/><Relationship Id="rId54" Type="http://schemas.openxmlformats.org/officeDocument/2006/relationships/oleObject" Target="../embeddings/oleObject305.bin"/><Relationship Id="rId1" Type="http://schemas.openxmlformats.org/officeDocument/2006/relationships/vmlDrawing" Target="../drawings/vmlDrawing28.vml"/><Relationship Id="rId6" Type="http://schemas.openxmlformats.org/officeDocument/2006/relationships/oleObject" Target="../embeddings/oleObject278.bin"/><Relationship Id="rId11" Type="http://schemas.openxmlformats.org/officeDocument/2006/relationships/image" Target="../media/image17.wmf"/><Relationship Id="rId24" Type="http://schemas.openxmlformats.org/officeDocument/2006/relationships/oleObject" Target="../embeddings/oleObject288.bin"/><Relationship Id="rId32" Type="http://schemas.openxmlformats.org/officeDocument/2006/relationships/oleObject" Target="../embeddings/oleObject294.bin"/><Relationship Id="rId37" Type="http://schemas.openxmlformats.org/officeDocument/2006/relationships/image" Target="../media/image55.wmf"/><Relationship Id="rId40" Type="http://schemas.openxmlformats.org/officeDocument/2006/relationships/oleObject" Target="../embeddings/oleObject298.bin"/><Relationship Id="rId45" Type="http://schemas.openxmlformats.org/officeDocument/2006/relationships/image" Target="../media/image44.wmf"/><Relationship Id="rId53" Type="http://schemas.openxmlformats.org/officeDocument/2006/relationships/image" Target="../media/image49.wmf"/><Relationship Id="rId5" Type="http://schemas.openxmlformats.org/officeDocument/2006/relationships/image" Target="../media/image11.wmf"/><Relationship Id="rId15" Type="http://schemas.openxmlformats.org/officeDocument/2006/relationships/image" Target="../media/image19.wmf"/><Relationship Id="rId23" Type="http://schemas.openxmlformats.org/officeDocument/2006/relationships/oleObject" Target="../embeddings/oleObject287.bin"/><Relationship Id="rId28" Type="http://schemas.openxmlformats.org/officeDocument/2006/relationships/oleObject" Target="../embeddings/oleObject292.bin"/><Relationship Id="rId36" Type="http://schemas.openxmlformats.org/officeDocument/2006/relationships/oleObject" Target="../embeddings/oleObject296.bin"/><Relationship Id="rId49" Type="http://schemas.openxmlformats.org/officeDocument/2006/relationships/image" Target="../media/image47.wmf"/><Relationship Id="rId10" Type="http://schemas.openxmlformats.org/officeDocument/2006/relationships/oleObject" Target="../embeddings/oleObject280.bin"/><Relationship Id="rId19" Type="http://schemas.openxmlformats.org/officeDocument/2006/relationships/image" Target="../media/image21.wmf"/><Relationship Id="rId31" Type="http://schemas.openxmlformats.org/officeDocument/2006/relationships/image" Target="../media/image52.wmf"/><Relationship Id="rId44" Type="http://schemas.openxmlformats.org/officeDocument/2006/relationships/oleObject" Target="../embeddings/oleObject300.bin"/><Relationship Id="rId52" Type="http://schemas.openxmlformats.org/officeDocument/2006/relationships/oleObject" Target="../embeddings/oleObject304.bin"/><Relationship Id="rId4" Type="http://schemas.openxmlformats.org/officeDocument/2006/relationships/oleObject" Target="../embeddings/oleObject277.bin"/><Relationship Id="rId9" Type="http://schemas.openxmlformats.org/officeDocument/2006/relationships/image" Target="../media/image16.wmf"/><Relationship Id="rId14" Type="http://schemas.openxmlformats.org/officeDocument/2006/relationships/oleObject" Target="../embeddings/oleObject282.bin"/><Relationship Id="rId22" Type="http://schemas.openxmlformats.org/officeDocument/2006/relationships/oleObject" Target="../embeddings/oleObject286.bin"/><Relationship Id="rId27" Type="http://schemas.openxmlformats.org/officeDocument/2006/relationships/oleObject" Target="../embeddings/oleObject291.bin"/><Relationship Id="rId30" Type="http://schemas.openxmlformats.org/officeDocument/2006/relationships/oleObject" Target="../embeddings/oleObject293.bin"/><Relationship Id="rId35" Type="http://schemas.openxmlformats.org/officeDocument/2006/relationships/image" Target="../media/image54.wmf"/><Relationship Id="rId43" Type="http://schemas.openxmlformats.org/officeDocument/2006/relationships/image" Target="../media/image43.wmf"/><Relationship Id="rId48" Type="http://schemas.openxmlformats.org/officeDocument/2006/relationships/oleObject" Target="../embeddings/oleObject302.bin"/><Relationship Id="rId8" Type="http://schemas.openxmlformats.org/officeDocument/2006/relationships/oleObject" Target="../embeddings/oleObject279.bin"/><Relationship Id="rId51" Type="http://schemas.openxmlformats.org/officeDocument/2006/relationships/image" Target="../media/image48.wmf"/><Relationship Id="rId3"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3" Type="http://schemas.openxmlformats.org/officeDocument/2006/relationships/image" Target="../media/image16.wmf"/><Relationship Id="rId18" Type="http://schemas.openxmlformats.org/officeDocument/2006/relationships/oleObject" Target="../embeddings/oleObject313.bin"/><Relationship Id="rId26" Type="http://schemas.openxmlformats.org/officeDocument/2006/relationships/oleObject" Target="../embeddings/oleObject317.bin"/><Relationship Id="rId39" Type="http://schemas.openxmlformats.org/officeDocument/2006/relationships/image" Target="../media/image36.wmf"/><Relationship Id="rId21" Type="http://schemas.openxmlformats.org/officeDocument/2006/relationships/image" Target="../media/image20.wmf"/><Relationship Id="rId34" Type="http://schemas.openxmlformats.org/officeDocument/2006/relationships/oleObject" Target="../embeddings/oleObject324.bin"/><Relationship Id="rId42" Type="http://schemas.openxmlformats.org/officeDocument/2006/relationships/oleObject" Target="../embeddings/oleObject328.bin"/><Relationship Id="rId47" Type="http://schemas.openxmlformats.org/officeDocument/2006/relationships/image" Target="../media/image46.wmf"/><Relationship Id="rId50" Type="http://schemas.openxmlformats.org/officeDocument/2006/relationships/oleObject" Target="../embeddings/oleObject332.bin"/><Relationship Id="rId55" Type="http://schemas.openxmlformats.org/officeDocument/2006/relationships/image" Target="../media/image50.wmf"/><Relationship Id="rId7" Type="http://schemas.openxmlformats.org/officeDocument/2006/relationships/image" Target="../media/image57.wmf"/><Relationship Id="rId12" Type="http://schemas.openxmlformats.org/officeDocument/2006/relationships/oleObject" Target="../embeddings/oleObject310.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51.wmf"/><Relationship Id="rId38" Type="http://schemas.openxmlformats.org/officeDocument/2006/relationships/oleObject" Target="../embeddings/oleObject326.bin"/><Relationship Id="rId46" Type="http://schemas.openxmlformats.org/officeDocument/2006/relationships/oleObject" Target="../embeddings/oleObject330.bin"/><Relationship Id="rId2" Type="http://schemas.openxmlformats.org/officeDocument/2006/relationships/slideLayout" Target="../slideLayouts/slideLayout2.xml"/><Relationship Id="rId16" Type="http://schemas.openxmlformats.org/officeDocument/2006/relationships/oleObject" Target="../embeddings/oleObject312.bin"/><Relationship Id="rId20" Type="http://schemas.openxmlformats.org/officeDocument/2006/relationships/oleObject" Target="../embeddings/oleObject314.bin"/><Relationship Id="rId29" Type="http://schemas.openxmlformats.org/officeDocument/2006/relationships/oleObject" Target="../embeddings/oleObject320.bin"/><Relationship Id="rId41" Type="http://schemas.openxmlformats.org/officeDocument/2006/relationships/image" Target="../media/image41.wmf"/><Relationship Id="rId54" Type="http://schemas.openxmlformats.org/officeDocument/2006/relationships/oleObject" Target="../embeddings/oleObject334.bin"/><Relationship Id="rId1" Type="http://schemas.openxmlformats.org/officeDocument/2006/relationships/vmlDrawing" Target="../drawings/vmlDrawing29.vml"/><Relationship Id="rId6" Type="http://schemas.openxmlformats.org/officeDocument/2006/relationships/oleObject" Target="../embeddings/oleObject307.bin"/><Relationship Id="rId11" Type="http://schemas.openxmlformats.org/officeDocument/2006/relationships/image" Target="../media/image15.wmf"/><Relationship Id="rId24" Type="http://schemas.openxmlformats.org/officeDocument/2006/relationships/oleObject" Target="../embeddings/oleObject316.bin"/><Relationship Id="rId32" Type="http://schemas.openxmlformats.org/officeDocument/2006/relationships/oleObject" Target="../embeddings/oleObject323.bin"/><Relationship Id="rId37" Type="http://schemas.openxmlformats.org/officeDocument/2006/relationships/image" Target="../media/image53.wmf"/><Relationship Id="rId40" Type="http://schemas.openxmlformats.org/officeDocument/2006/relationships/oleObject" Target="../embeddings/oleObject327.bin"/><Relationship Id="rId45" Type="http://schemas.openxmlformats.org/officeDocument/2006/relationships/image" Target="../media/image44.wmf"/><Relationship Id="rId53" Type="http://schemas.openxmlformats.org/officeDocument/2006/relationships/image" Target="../media/image49.wmf"/><Relationship Id="rId5" Type="http://schemas.openxmlformats.org/officeDocument/2006/relationships/image" Target="../media/image56.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319.bin"/><Relationship Id="rId36" Type="http://schemas.openxmlformats.org/officeDocument/2006/relationships/oleObject" Target="../embeddings/oleObject325.bin"/><Relationship Id="rId49" Type="http://schemas.openxmlformats.org/officeDocument/2006/relationships/image" Target="../media/image47.wmf"/><Relationship Id="rId10" Type="http://schemas.openxmlformats.org/officeDocument/2006/relationships/oleObject" Target="../embeddings/oleObject309.bin"/><Relationship Id="rId19" Type="http://schemas.openxmlformats.org/officeDocument/2006/relationships/image" Target="../media/image19.wmf"/><Relationship Id="rId31" Type="http://schemas.openxmlformats.org/officeDocument/2006/relationships/oleObject" Target="../embeddings/oleObject322.bin"/><Relationship Id="rId44" Type="http://schemas.openxmlformats.org/officeDocument/2006/relationships/oleObject" Target="../embeddings/oleObject329.bin"/><Relationship Id="rId52" Type="http://schemas.openxmlformats.org/officeDocument/2006/relationships/oleObject" Target="../embeddings/oleObject333.bin"/><Relationship Id="rId4" Type="http://schemas.openxmlformats.org/officeDocument/2006/relationships/oleObject" Target="../embeddings/oleObject306.bin"/><Relationship Id="rId9" Type="http://schemas.openxmlformats.org/officeDocument/2006/relationships/image" Target="../media/image11.wmf"/><Relationship Id="rId14" Type="http://schemas.openxmlformats.org/officeDocument/2006/relationships/oleObject" Target="../embeddings/oleObject311.bin"/><Relationship Id="rId22" Type="http://schemas.openxmlformats.org/officeDocument/2006/relationships/oleObject" Target="../embeddings/oleObject315.bin"/><Relationship Id="rId27" Type="http://schemas.openxmlformats.org/officeDocument/2006/relationships/oleObject" Target="../embeddings/oleObject318.bin"/><Relationship Id="rId30" Type="http://schemas.openxmlformats.org/officeDocument/2006/relationships/oleObject" Target="../embeddings/oleObject321.bin"/><Relationship Id="rId35" Type="http://schemas.openxmlformats.org/officeDocument/2006/relationships/image" Target="../media/image52.wmf"/><Relationship Id="rId43" Type="http://schemas.openxmlformats.org/officeDocument/2006/relationships/image" Target="../media/image43.wmf"/><Relationship Id="rId48" Type="http://schemas.openxmlformats.org/officeDocument/2006/relationships/oleObject" Target="../embeddings/oleObject331.bin"/><Relationship Id="rId8" Type="http://schemas.openxmlformats.org/officeDocument/2006/relationships/oleObject" Target="../embeddings/oleObject308.bin"/><Relationship Id="rId51" Type="http://schemas.openxmlformats.org/officeDocument/2006/relationships/image" Target="../media/image48.wmf"/><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3" Type="http://schemas.openxmlformats.org/officeDocument/2006/relationships/image" Target="../media/image16.wmf"/><Relationship Id="rId18" Type="http://schemas.openxmlformats.org/officeDocument/2006/relationships/oleObject" Target="../embeddings/oleObject342.bin"/><Relationship Id="rId26" Type="http://schemas.openxmlformats.org/officeDocument/2006/relationships/oleObject" Target="../embeddings/oleObject346.bin"/><Relationship Id="rId39" Type="http://schemas.openxmlformats.org/officeDocument/2006/relationships/image" Target="../media/image36.wmf"/><Relationship Id="rId21" Type="http://schemas.openxmlformats.org/officeDocument/2006/relationships/image" Target="../media/image20.wmf"/><Relationship Id="rId34" Type="http://schemas.openxmlformats.org/officeDocument/2006/relationships/oleObject" Target="../embeddings/oleObject353.bin"/><Relationship Id="rId42" Type="http://schemas.openxmlformats.org/officeDocument/2006/relationships/oleObject" Target="../embeddings/oleObject357.bin"/><Relationship Id="rId47" Type="http://schemas.openxmlformats.org/officeDocument/2006/relationships/image" Target="../media/image46.wmf"/><Relationship Id="rId50" Type="http://schemas.openxmlformats.org/officeDocument/2006/relationships/oleObject" Target="../embeddings/oleObject361.bin"/><Relationship Id="rId55" Type="http://schemas.openxmlformats.org/officeDocument/2006/relationships/image" Target="../media/image50.wmf"/><Relationship Id="rId7" Type="http://schemas.openxmlformats.org/officeDocument/2006/relationships/image" Target="../media/image59.wmf"/><Relationship Id="rId12" Type="http://schemas.openxmlformats.org/officeDocument/2006/relationships/oleObject" Target="../embeddings/oleObject339.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51.wmf"/><Relationship Id="rId38" Type="http://schemas.openxmlformats.org/officeDocument/2006/relationships/oleObject" Target="../embeddings/oleObject355.bin"/><Relationship Id="rId46" Type="http://schemas.openxmlformats.org/officeDocument/2006/relationships/oleObject" Target="../embeddings/oleObject359.bin"/><Relationship Id="rId2" Type="http://schemas.openxmlformats.org/officeDocument/2006/relationships/slideLayout" Target="../slideLayouts/slideLayout2.xml"/><Relationship Id="rId16" Type="http://schemas.openxmlformats.org/officeDocument/2006/relationships/oleObject" Target="../embeddings/oleObject341.bin"/><Relationship Id="rId20" Type="http://schemas.openxmlformats.org/officeDocument/2006/relationships/oleObject" Target="../embeddings/oleObject343.bin"/><Relationship Id="rId29" Type="http://schemas.openxmlformats.org/officeDocument/2006/relationships/oleObject" Target="../embeddings/oleObject349.bin"/><Relationship Id="rId41" Type="http://schemas.openxmlformats.org/officeDocument/2006/relationships/image" Target="../media/image41.wmf"/><Relationship Id="rId54" Type="http://schemas.openxmlformats.org/officeDocument/2006/relationships/oleObject" Target="../embeddings/oleObject363.bin"/><Relationship Id="rId1" Type="http://schemas.openxmlformats.org/officeDocument/2006/relationships/vmlDrawing" Target="../drawings/vmlDrawing30.vml"/><Relationship Id="rId6" Type="http://schemas.openxmlformats.org/officeDocument/2006/relationships/oleObject" Target="../embeddings/oleObject336.bin"/><Relationship Id="rId11" Type="http://schemas.openxmlformats.org/officeDocument/2006/relationships/image" Target="../media/image15.wmf"/><Relationship Id="rId24" Type="http://schemas.openxmlformats.org/officeDocument/2006/relationships/oleObject" Target="../embeddings/oleObject345.bin"/><Relationship Id="rId32" Type="http://schemas.openxmlformats.org/officeDocument/2006/relationships/oleObject" Target="../embeddings/oleObject352.bin"/><Relationship Id="rId37" Type="http://schemas.openxmlformats.org/officeDocument/2006/relationships/image" Target="../media/image53.wmf"/><Relationship Id="rId40" Type="http://schemas.openxmlformats.org/officeDocument/2006/relationships/oleObject" Target="../embeddings/oleObject356.bin"/><Relationship Id="rId45" Type="http://schemas.openxmlformats.org/officeDocument/2006/relationships/image" Target="../media/image44.wmf"/><Relationship Id="rId53" Type="http://schemas.openxmlformats.org/officeDocument/2006/relationships/image" Target="../media/image49.wmf"/><Relationship Id="rId5" Type="http://schemas.openxmlformats.org/officeDocument/2006/relationships/image" Target="../media/image58.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348.bin"/><Relationship Id="rId36" Type="http://schemas.openxmlformats.org/officeDocument/2006/relationships/oleObject" Target="../embeddings/oleObject354.bin"/><Relationship Id="rId49" Type="http://schemas.openxmlformats.org/officeDocument/2006/relationships/image" Target="../media/image47.wmf"/><Relationship Id="rId10" Type="http://schemas.openxmlformats.org/officeDocument/2006/relationships/oleObject" Target="../embeddings/oleObject338.bin"/><Relationship Id="rId19" Type="http://schemas.openxmlformats.org/officeDocument/2006/relationships/image" Target="../media/image19.wmf"/><Relationship Id="rId31" Type="http://schemas.openxmlformats.org/officeDocument/2006/relationships/oleObject" Target="../embeddings/oleObject351.bin"/><Relationship Id="rId44" Type="http://schemas.openxmlformats.org/officeDocument/2006/relationships/oleObject" Target="../embeddings/oleObject358.bin"/><Relationship Id="rId52" Type="http://schemas.openxmlformats.org/officeDocument/2006/relationships/oleObject" Target="../embeddings/oleObject362.bin"/><Relationship Id="rId4" Type="http://schemas.openxmlformats.org/officeDocument/2006/relationships/oleObject" Target="../embeddings/oleObject335.bin"/><Relationship Id="rId9" Type="http://schemas.openxmlformats.org/officeDocument/2006/relationships/image" Target="../media/image11.wmf"/><Relationship Id="rId14" Type="http://schemas.openxmlformats.org/officeDocument/2006/relationships/oleObject" Target="../embeddings/oleObject340.bin"/><Relationship Id="rId22" Type="http://schemas.openxmlformats.org/officeDocument/2006/relationships/oleObject" Target="../embeddings/oleObject344.bin"/><Relationship Id="rId27" Type="http://schemas.openxmlformats.org/officeDocument/2006/relationships/oleObject" Target="../embeddings/oleObject347.bin"/><Relationship Id="rId30" Type="http://schemas.openxmlformats.org/officeDocument/2006/relationships/oleObject" Target="../embeddings/oleObject350.bin"/><Relationship Id="rId35" Type="http://schemas.openxmlformats.org/officeDocument/2006/relationships/image" Target="../media/image52.wmf"/><Relationship Id="rId43" Type="http://schemas.openxmlformats.org/officeDocument/2006/relationships/image" Target="../media/image43.wmf"/><Relationship Id="rId48" Type="http://schemas.openxmlformats.org/officeDocument/2006/relationships/oleObject" Target="../embeddings/oleObject360.bin"/><Relationship Id="rId8" Type="http://schemas.openxmlformats.org/officeDocument/2006/relationships/oleObject" Target="../embeddings/oleObject337.bin"/><Relationship Id="rId51" Type="http://schemas.openxmlformats.org/officeDocument/2006/relationships/image" Target="../media/image48.wmf"/><Relationship Id="rId3"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66.bin"/><Relationship Id="rId13" Type="http://schemas.openxmlformats.org/officeDocument/2006/relationships/image" Target="../media/image16.wmf"/><Relationship Id="rId18" Type="http://schemas.openxmlformats.org/officeDocument/2006/relationships/oleObject" Target="../embeddings/oleObject371.bin"/><Relationship Id="rId26" Type="http://schemas.openxmlformats.org/officeDocument/2006/relationships/oleObject" Target="../embeddings/oleObject375.bin"/><Relationship Id="rId39" Type="http://schemas.openxmlformats.org/officeDocument/2006/relationships/image" Target="../media/image56.wmf"/><Relationship Id="rId3" Type="http://schemas.openxmlformats.org/officeDocument/2006/relationships/notesSlide" Target="../notesSlides/notesSlide71.xml"/><Relationship Id="rId21" Type="http://schemas.openxmlformats.org/officeDocument/2006/relationships/image" Target="../media/image20.wmf"/><Relationship Id="rId34" Type="http://schemas.openxmlformats.org/officeDocument/2006/relationships/oleObject" Target="../embeddings/oleObject382.bin"/><Relationship Id="rId42" Type="http://schemas.openxmlformats.org/officeDocument/2006/relationships/oleObject" Target="../embeddings/oleObject386.bin"/><Relationship Id="rId7" Type="http://schemas.openxmlformats.org/officeDocument/2006/relationships/image" Target="../media/image59.wmf"/><Relationship Id="rId12" Type="http://schemas.openxmlformats.org/officeDocument/2006/relationships/oleObject" Target="../embeddings/oleObject368.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51.wmf"/><Relationship Id="rId38" Type="http://schemas.openxmlformats.org/officeDocument/2006/relationships/oleObject" Target="../embeddings/oleObject384.bin"/><Relationship Id="rId2" Type="http://schemas.openxmlformats.org/officeDocument/2006/relationships/slideLayout" Target="../slideLayouts/slideLayout2.xml"/><Relationship Id="rId16" Type="http://schemas.openxmlformats.org/officeDocument/2006/relationships/oleObject" Target="../embeddings/oleObject370.bin"/><Relationship Id="rId20" Type="http://schemas.openxmlformats.org/officeDocument/2006/relationships/oleObject" Target="../embeddings/oleObject372.bin"/><Relationship Id="rId29" Type="http://schemas.openxmlformats.org/officeDocument/2006/relationships/oleObject" Target="../embeddings/oleObject378.bin"/><Relationship Id="rId41" Type="http://schemas.openxmlformats.org/officeDocument/2006/relationships/image" Target="../media/image54.wmf"/><Relationship Id="rId1" Type="http://schemas.openxmlformats.org/officeDocument/2006/relationships/vmlDrawing" Target="../drawings/vmlDrawing31.vml"/><Relationship Id="rId6" Type="http://schemas.openxmlformats.org/officeDocument/2006/relationships/oleObject" Target="../embeddings/oleObject365.bin"/><Relationship Id="rId11" Type="http://schemas.openxmlformats.org/officeDocument/2006/relationships/image" Target="../media/image15.wmf"/><Relationship Id="rId24" Type="http://schemas.openxmlformats.org/officeDocument/2006/relationships/oleObject" Target="../embeddings/oleObject374.bin"/><Relationship Id="rId32" Type="http://schemas.openxmlformats.org/officeDocument/2006/relationships/oleObject" Target="../embeddings/oleObject381.bin"/><Relationship Id="rId37" Type="http://schemas.openxmlformats.org/officeDocument/2006/relationships/image" Target="../media/image53.wmf"/><Relationship Id="rId40" Type="http://schemas.openxmlformats.org/officeDocument/2006/relationships/oleObject" Target="../embeddings/oleObject385.bin"/><Relationship Id="rId45"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377.bin"/><Relationship Id="rId36" Type="http://schemas.openxmlformats.org/officeDocument/2006/relationships/oleObject" Target="../embeddings/oleObject383.bin"/><Relationship Id="rId10" Type="http://schemas.openxmlformats.org/officeDocument/2006/relationships/oleObject" Target="../embeddings/oleObject367.bin"/><Relationship Id="rId19" Type="http://schemas.openxmlformats.org/officeDocument/2006/relationships/image" Target="../media/image19.wmf"/><Relationship Id="rId31" Type="http://schemas.openxmlformats.org/officeDocument/2006/relationships/oleObject" Target="../embeddings/oleObject380.bin"/><Relationship Id="rId44" Type="http://schemas.openxmlformats.org/officeDocument/2006/relationships/oleObject" Target="../embeddings/oleObject387.bin"/><Relationship Id="rId4" Type="http://schemas.openxmlformats.org/officeDocument/2006/relationships/oleObject" Target="../embeddings/oleObject364.bin"/><Relationship Id="rId9" Type="http://schemas.openxmlformats.org/officeDocument/2006/relationships/image" Target="../media/image11.wmf"/><Relationship Id="rId14" Type="http://schemas.openxmlformats.org/officeDocument/2006/relationships/oleObject" Target="../embeddings/oleObject369.bin"/><Relationship Id="rId22" Type="http://schemas.openxmlformats.org/officeDocument/2006/relationships/oleObject" Target="../embeddings/oleObject373.bin"/><Relationship Id="rId27" Type="http://schemas.openxmlformats.org/officeDocument/2006/relationships/oleObject" Target="../embeddings/oleObject376.bin"/><Relationship Id="rId30" Type="http://schemas.openxmlformats.org/officeDocument/2006/relationships/oleObject" Target="../embeddings/oleObject379.bin"/><Relationship Id="rId35" Type="http://schemas.openxmlformats.org/officeDocument/2006/relationships/image" Target="../media/image52.wmf"/><Relationship Id="rId43" Type="http://schemas.openxmlformats.org/officeDocument/2006/relationships/image" Target="../media/image60.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90.bin"/><Relationship Id="rId13" Type="http://schemas.openxmlformats.org/officeDocument/2006/relationships/image" Target="../media/image16.wmf"/><Relationship Id="rId18" Type="http://schemas.openxmlformats.org/officeDocument/2006/relationships/oleObject" Target="../embeddings/oleObject395.bin"/><Relationship Id="rId26" Type="http://schemas.openxmlformats.org/officeDocument/2006/relationships/oleObject" Target="../embeddings/oleObject399.bin"/><Relationship Id="rId39" Type="http://schemas.openxmlformats.org/officeDocument/2006/relationships/image" Target="../media/image56.wmf"/><Relationship Id="rId3" Type="http://schemas.openxmlformats.org/officeDocument/2006/relationships/notesSlide" Target="../notesSlides/notesSlide73.xml"/><Relationship Id="rId21" Type="http://schemas.openxmlformats.org/officeDocument/2006/relationships/image" Target="../media/image20.wmf"/><Relationship Id="rId34" Type="http://schemas.openxmlformats.org/officeDocument/2006/relationships/oleObject" Target="../embeddings/oleObject406.bin"/><Relationship Id="rId42" Type="http://schemas.openxmlformats.org/officeDocument/2006/relationships/oleObject" Target="../embeddings/oleObject410.bin"/><Relationship Id="rId7" Type="http://schemas.openxmlformats.org/officeDocument/2006/relationships/image" Target="../media/image59.wmf"/><Relationship Id="rId12" Type="http://schemas.openxmlformats.org/officeDocument/2006/relationships/oleObject" Target="../embeddings/oleObject392.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51.wmf"/><Relationship Id="rId38" Type="http://schemas.openxmlformats.org/officeDocument/2006/relationships/oleObject" Target="../embeddings/oleObject408.bin"/><Relationship Id="rId2" Type="http://schemas.openxmlformats.org/officeDocument/2006/relationships/slideLayout" Target="../slideLayouts/slideLayout2.xml"/><Relationship Id="rId16" Type="http://schemas.openxmlformats.org/officeDocument/2006/relationships/oleObject" Target="../embeddings/oleObject394.bin"/><Relationship Id="rId20" Type="http://schemas.openxmlformats.org/officeDocument/2006/relationships/oleObject" Target="../embeddings/oleObject396.bin"/><Relationship Id="rId29" Type="http://schemas.openxmlformats.org/officeDocument/2006/relationships/oleObject" Target="../embeddings/oleObject402.bin"/><Relationship Id="rId41" Type="http://schemas.openxmlformats.org/officeDocument/2006/relationships/image" Target="../media/image54.wmf"/><Relationship Id="rId1" Type="http://schemas.openxmlformats.org/officeDocument/2006/relationships/vmlDrawing" Target="../drawings/vmlDrawing32.vml"/><Relationship Id="rId6" Type="http://schemas.openxmlformats.org/officeDocument/2006/relationships/oleObject" Target="../embeddings/oleObject389.bin"/><Relationship Id="rId11" Type="http://schemas.openxmlformats.org/officeDocument/2006/relationships/image" Target="../media/image15.wmf"/><Relationship Id="rId24" Type="http://schemas.openxmlformats.org/officeDocument/2006/relationships/oleObject" Target="../embeddings/oleObject398.bin"/><Relationship Id="rId32" Type="http://schemas.openxmlformats.org/officeDocument/2006/relationships/oleObject" Target="../embeddings/oleObject405.bin"/><Relationship Id="rId37" Type="http://schemas.openxmlformats.org/officeDocument/2006/relationships/image" Target="../media/image53.wmf"/><Relationship Id="rId40" Type="http://schemas.openxmlformats.org/officeDocument/2006/relationships/oleObject" Target="../embeddings/oleObject409.bin"/><Relationship Id="rId45"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401.bin"/><Relationship Id="rId36" Type="http://schemas.openxmlformats.org/officeDocument/2006/relationships/oleObject" Target="../embeddings/oleObject407.bin"/><Relationship Id="rId10" Type="http://schemas.openxmlformats.org/officeDocument/2006/relationships/oleObject" Target="../embeddings/oleObject391.bin"/><Relationship Id="rId19" Type="http://schemas.openxmlformats.org/officeDocument/2006/relationships/image" Target="../media/image19.wmf"/><Relationship Id="rId31" Type="http://schemas.openxmlformats.org/officeDocument/2006/relationships/oleObject" Target="../embeddings/oleObject404.bin"/><Relationship Id="rId44" Type="http://schemas.openxmlformats.org/officeDocument/2006/relationships/oleObject" Target="../embeddings/oleObject411.bin"/><Relationship Id="rId4" Type="http://schemas.openxmlformats.org/officeDocument/2006/relationships/oleObject" Target="../embeddings/oleObject388.bin"/><Relationship Id="rId9" Type="http://schemas.openxmlformats.org/officeDocument/2006/relationships/image" Target="../media/image11.wmf"/><Relationship Id="rId14" Type="http://schemas.openxmlformats.org/officeDocument/2006/relationships/oleObject" Target="../embeddings/oleObject393.bin"/><Relationship Id="rId22" Type="http://schemas.openxmlformats.org/officeDocument/2006/relationships/oleObject" Target="../embeddings/oleObject397.bin"/><Relationship Id="rId27" Type="http://schemas.openxmlformats.org/officeDocument/2006/relationships/oleObject" Target="../embeddings/oleObject400.bin"/><Relationship Id="rId30" Type="http://schemas.openxmlformats.org/officeDocument/2006/relationships/oleObject" Target="../embeddings/oleObject403.bin"/><Relationship Id="rId35" Type="http://schemas.openxmlformats.org/officeDocument/2006/relationships/image" Target="../media/image52.wmf"/><Relationship Id="rId43" Type="http://schemas.openxmlformats.org/officeDocument/2006/relationships/image" Target="../media/image60.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14.bin"/><Relationship Id="rId13" Type="http://schemas.openxmlformats.org/officeDocument/2006/relationships/image" Target="../media/image16.wmf"/><Relationship Id="rId18" Type="http://schemas.openxmlformats.org/officeDocument/2006/relationships/oleObject" Target="../embeddings/oleObject419.bin"/><Relationship Id="rId26" Type="http://schemas.openxmlformats.org/officeDocument/2006/relationships/oleObject" Target="../embeddings/oleObject423.bin"/><Relationship Id="rId39" Type="http://schemas.openxmlformats.org/officeDocument/2006/relationships/image" Target="../media/image56.wmf"/><Relationship Id="rId3" Type="http://schemas.openxmlformats.org/officeDocument/2006/relationships/notesSlide" Target="../notesSlides/notesSlide75.xml"/><Relationship Id="rId21" Type="http://schemas.openxmlformats.org/officeDocument/2006/relationships/image" Target="../media/image20.wmf"/><Relationship Id="rId34" Type="http://schemas.openxmlformats.org/officeDocument/2006/relationships/oleObject" Target="../embeddings/oleObject430.bin"/><Relationship Id="rId42" Type="http://schemas.openxmlformats.org/officeDocument/2006/relationships/oleObject" Target="../embeddings/oleObject434.bin"/><Relationship Id="rId7" Type="http://schemas.openxmlformats.org/officeDocument/2006/relationships/image" Target="../media/image59.wmf"/><Relationship Id="rId12" Type="http://schemas.openxmlformats.org/officeDocument/2006/relationships/oleObject" Target="../embeddings/oleObject416.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51.wmf"/><Relationship Id="rId38" Type="http://schemas.openxmlformats.org/officeDocument/2006/relationships/oleObject" Target="../embeddings/oleObject432.bin"/><Relationship Id="rId2" Type="http://schemas.openxmlformats.org/officeDocument/2006/relationships/slideLayout" Target="../slideLayouts/slideLayout2.xml"/><Relationship Id="rId16" Type="http://schemas.openxmlformats.org/officeDocument/2006/relationships/oleObject" Target="../embeddings/oleObject418.bin"/><Relationship Id="rId20" Type="http://schemas.openxmlformats.org/officeDocument/2006/relationships/oleObject" Target="../embeddings/oleObject420.bin"/><Relationship Id="rId29" Type="http://schemas.openxmlformats.org/officeDocument/2006/relationships/oleObject" Target="../embeddings/oleObject426.bin"/><Relationship Id="rId41" Type="http://schemas.openxmlformats.org/officeDocument/2006/relationships/image" Target="../media/image54.wmf"/><Relationship Id="rId1" Type="http://schemas.openxmlformats.org/officeDocument/2006/relationships/vmlDrawing" Target="../drawings/vmlDrawing33.vml"/><Relationship Id="rId6" Type="http://schemas.openxmlformats.org/officeDocument/2006/relationships/oleObject" Target="../embeddings/oleObject413.bin"/><Relationship Id="rId11" Type="http://schemas.openxmlformats.org/officeDocument/2006/relationships/image" Target="../media/image15.wmf"/><Relationship Id="rId24" Type="http://schemas.openxmlformats.org/officeDocument/2006/relationships/oleObject" Target="../embeddings/oleObject422.bin"/><Relationship Id="rId32" Type="http://schemas.openxmlformats.org/officeDocument/2006/relationships/oleObject" Target="../embeddings/oleObject429.bin"/><Relationship Id="rId37" Type="http://schemas.openxmlformats.org/officeDocument/2006/relationships/image" Target="../media/image53.wmf"/><Relationship Id="rId40" Type="http://schemas.openxmlformats.org/officeDocument/2006/relationships/oleObject" Target="../embeddings/oleObject433.bin"/><Relationship Id="rId45"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425.bin"/><Relationship Id="rId36" Type="http://schemas.openxmlformats.org/officeDocument/2006/relationships/oleObject" Target="../embeddings/oleObject431.bin"/><Relationship Id="rId10" Type="http://schemas.openxmlformats.org/officeDocument/2006/relationships/oleObject" Target="../embeddings/oleObject415.bin"/><Relationship Id="rId19" Type="http://schemas.openxmlformats.org/officeDocument/2006/relationships/image" Target="../media/image19.wmf"/><Relationship Id="rId31" Type="http://schemas.openxmlformats.org/officeDocument/2006/relationships/oleObject" Target="../embeddings/oleObject428.bin"/><Relationship Id="rId44" Type="http://schemas.openxmlformats.org/officeDocument/2006/relationships/oleObject" Target="../embeddings/oleObject435.bin"/><Relationship Id="rId4" Type="http://schemas.openxmlformats.org/officeDocument/2006/relationships/oleObject" Target="../embeddings/oleObject412.bin"/><Relationship Id="rId9" Type="http://schemas.openxmlformats.org/officeDocument/2006/relationships/image" Target="../media/image11.wmf"/><Relationship Id="rId14" Type="http://schemas.openxmlformats.org/officeDocument/2006/relationships/oleObject" Target="../embeddings/oleObject417.bin"/><Relationship Id="rId22" Type="http://schemas.openxmlformats.org/officeDocument/2006/relationships/oleObject" Target="../embeddings/oleObject421.bin"/><Relationship Id="rId27" Type="http://schemas.openxmlformats.org/officeDocument/2006/relationships/oleObject" Target="../embeddings/oleObject424.bin"/><Relationship Id="rId30" Type="http://schemas.openxmlformats.org/officeDocument/2006/relationships/oleObject" Target="../embeddings/oleObject427.bin"/><Relationship Id="rId35" Type="http://schemas.openxmlformats.org/officeDocument/2006/relationships/image" Target="../media/image52.wmf"/><Relationship Id="rId43" Type="http://schemas.openxmlformats.org/officeDocument/2006/relationships/image" Target="../media/image60.wmf"/></Relationships>
</file>

<file path=ppt/slides/_rels/slide76.xml.rels><?xml version="1.0" encoding="UTF-8" standalone="yes"?>
<Relationships xmlns="http://schemas.openxmlformats.org/package/2006/relationships"><Relationship Id="rId13" Type="http://schemas.openxmlformats.org/officeDocument/2006/relationships/image" Target="../media/image16.wmf"/><Relationship Id="rId18" Type="http://schemas.openxmlformats.org/officeDocument/2006/relationships/oleObject" Target="../embeddings/oleObject443.bin"/><Relationship Id="rId26" Type="http://schemas.openxmlformats.org/officeDocument/2006/relationships/oleObject" Target="../embeddings/oleObject447.bin"/><Relationship Id="rId39" Type="http://schemas.openxmlformats.org/officeDocument/2006/relationships/image" Target="../media/image56.wmf"/><Relationship Id="rId21" Type="http://schemas.openxmlformats.org/officeDocument/2006/relationships/image" Target="../media/image20.wmf"/><Relationship Id="rId34" Type="http://schemas.openxmlformats.org/officeDocument/2006/relationships/oleObject" Target="../embeddings/oleObject454.bin"/><Relationship Id="rId42" Type="http://schemas.openxmlformats.org/officeDocument/2006/relationships/oleObject" Target="../embeddings/oleObject458.bin"/><Relationship Id="rId47" Type="http://schemas.openxmlformats.org/officeDocument/2006/relationships/image" Target="../media/image36.wmf"/><Relationship Id="rId50" Type="http://schemas.openxmlformats.org/officeDocument/2006/relationships/oleObject" Target="../embeddings/oleObject462.bin"/><Relationship Id="rId55" Type="http://schemas.openxmlformats.org/officeDocument/2006/relationships/image" Target="../media/image46.wmf"/><Relationship Id="rId63" Type="http://schemas.openxmlformats.org/officeDocument/2006/relationships/image" Target="../media/image50.wmf"/><Relationship Id="rId7"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442.bin"/><Relationship Id="rId20" Type="http://schemas.openxmlformats.org/officeDocument/2006/relationships/oleObject" Target="../embeddings/oleObject444.bin"/><Relationship Id="rId29" Type="http://schemas.openxmlformats.org/officeDocument/2006/relationships/oleObject" Target="../embeddings/oleObject450.bin"/><Relationship Id="rId41" Type="http://schemas.openxmlformats.org/officeDocument/2006/relationships/image" Target="../media/image54.wmf"/><Relationship Id="rId54" Type="http://schemas.openxmlformats.org/officeDocument/2006/relationships/oleObject" Target="../embeddings/oleObject464.bin"/><Relationship Id="rId62" Type="http://schemas.openxmlformats.org/officeDocument/2006/relationships/oleObject" Target="../embeddings/oleObject468.bin"/><Relationship Id="rId1" Type="http://schemas.openxmlformats.org/officeDocument/2006/relationships/vmlDrawing" Target="../drawings/vmlDrawing34.vml"/><Relationship Id="rId6" Type="http://schemas.openxmlformats.org/officeDocument/2006/relationships/oleObject" Target="../embeddings/oleObject437.bin"/><Relationship Id="rId11" Type="http://schemas.openxmlformats.org/officeDocument/2006/relationships/image" Target="../media/image15.wmf"/><Relationship Id="rId24" Type="http://schemas.openxmlformats.org/officeDocument/2006/relationships/oleObject" Target="../embeddings/oleObject446.bin"/><Relationship Id="rId32" Type="http://schemas.openxmlformats.org/officeDocument/2006/relationships/oleObject" Target="../embeddings/oleObject453.bin"/><Relationship Id="rId37" Type="http://schemas.openxmlformats.org/officeDocument/2006/relationships/image" Target="../media/image53.wmf"/><Relationship Id="rId40" Type="http://schemas.openxmlformats.org/officeDocument/2006/relationships/oleObject" Target="../embeddings/oleObject457.bin"/><Relationship Id="rId45" Type="http://schemas.openxmlformats.org/officeDocument/2006/relationships/image" Target="../media/image61.wmf"/><Relationship Id="rId53" Type="http://schemas.openxmlformats.org/officeDocument/2006/relationships/image" Target="../media/image44.wmf"/><Relationship Id="rId58" Type="http://schemas.openxmlformats.org/officeDocument/2006/relationships/oleObject" Target="../embeddings/oleObject466.bin"/><Relationship Id="rId5" Type="http://schemas.openxmlformats.org/officeDocument/2006/relationships/image" Target="../media/image58.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449.bin"/><Relationship Id="rId36" Type="http://schemas.openxmlformats.org/officeDocument/2006/relationships/oleObject" Target="../embeddings/oleObject455.bin"/><Relationship Id="rId49" Type="http://schemas.openxmlformats.org/officeDocument/2006/relationships/image" Target="../media/image41.wmf"/><Relationship Id="rId57" Type="http://schemas.openxmlformats.org/officeDocument/2006/relationships/image" Target="../media/image47.wmf"/><Relationship Id="rId61" Type="http://schemas.openxmlformats.org/officeDocument/2006/relationships/image" Target="../media/image49.wmf"/><Relationship Id="rId10" Type="http://schemas.openxmlformats.org/officeDocument/2006/relationships/oleObject" Target="../embeddings/oleObject439.bin"/><Relationship Id="rId19" Type="http://schemas.openxmlformats.org/officeDocument/2006/relationships/image" Target="../media/image19.wmf"/><Relationship Id="rId31" Type="http://schemas.openxmlformats.org/officeDocument/2006/relationships/oleObject" Target="../embeddings/oleObject452.bin"/><Relationship Id="rId44" Type="http://schemas.openxmlformats.org/officeDocument/2006/relationships/oleObject" Target="../embeddings/oleObject459.bin"/><Relationship Id="rId52" Type="http://schemas.openxmlformats.org/officeDocument/2006/relationships/oleObject" Target="../embeddings/oleObject463.bin"/><Relationship Id="rId60" Type="http://schemas.openxmlformats.org/officeDocument/2006/relationships/oleObject" Target="../embeddings/oleObject467.bin"/><Relationship Id="rId4" Type="http://schemas.openxmlformats.org/officeDocument/2006/relationships/oleObject" Target="../embeddings/oleObject436.bin"/><Relationship Id="rId9" Type="http://schemas.openxmlformats.org/officeDocument/2006/relationships/image" Target="../media/image11.wmf"/><Relationship Id="rId14" Type="http://schemas.openxmlformats.org/officeDocument/2006/relationships/oleObject" Target="../embeddings/oleObject441.bin"/><Relationship Id="rId22" Type="http://schemas.openxmlformats.org/officeDocument/2006/relationships/oleObject" Target="../embeddings/oleObject445.bin"/><Relationship Id="rId27" Type="http://schemas.openxmlformats.org/officeDocument/2006/relationships/oleObject" Target="../embeddings/oleObject448.bin"/><Relationship Id="rId30" Type="http://schemas.openxmlformats.org/officeDocument/2006/relationships/oleObject" Target="../embeddings/oleObject451.bin"/><Relationship Id="rId35" Type="http://schemas.openxmlformats.org/officeDocument/2006/relationships/image" Target="../media/image52.wmf"/><Relationship Id="rId43" Type="http://schemas.openxmlformats.org/officeDocument/2006/relationships/image" Target="../media/image60.wmf"/><Relationship Id="rId48" Type="http://schemas.openxmlformats.org/officeDocument/2006/relationships/oleObject" Target="../embeddings/oleObject461.bin"/><Relationship Id="rId56" Type="http://schemas.openxmlformats.org/officeDocument/2006/relationships/oleObject" Target="../embeddings/oleObject465.bin"/><Relationship Id="rId8" Type="http://schemas.openxmlformats.org/officeDocument/2006/relationships/oleObject" Target="../embeddings/oleObject438.bin"/><Relationship Id="rId51" Type="http://schemas.openxmlformats.org/officeDocument/2006/relationships/image" Target="../media/image43.wmf"/><Relationship Id="rId3" Type="http://schemas.openxmlformats.org/officeDocument/2006/relationships/notesSlide" Target="../notesSlides/notesSlide76.xml"/><Relationship Id="rId12" Type="http://schemas.openxmlformats.org/officeDocument/2006/relationships/oleObject" Target="../embeddings/oleObject440.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51.wmf"/><Relationship Id="rId38" Type="http://schemas.openxmlformats.org/officeDocument/2006/relationships/oleObject" Target="../embeddings/oleObject456.bin"/><Relationship Id="rId46" Type="http://schemas.openxmlformats.org/officeDocument/2006/relationships/oleObject" Target="../embeddings/oleObject460.bin"/><Relationship Id="rId59" Type="http://schemas.openxmlformats.org/officeDocument/2006/relationships/image" Target="../media/image48.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471.bin"/><Relationship Id="rId13" Type="http://schemas.openxmlformats.org/officeDocument/2006/relationships/image" Target="../media/image46.wmf"/><Relationship Id="rId18" Type="http://schemas.openxmlformats.org/officeDocument/2006/relationships/oleObject" Target="../embeddings/oleObject476.bin"/><Relationship Id="rId3" Type="http://schemas.openxmlformats.org/officeDocument/2006/relationships/notesSlide" Target="../notesSlides/notesSlide77.xml"/><Relationship Id="rId21" Type="http://schemas.openxmlformats.org/officeDocument/2006/relationships/image" Target="../media/image50.wmf"/><Relationship Id="rId7" Type="http://schemas.openxmlformats.org/officeDocument/2006/relationships/image" Target="../media/image41.wmf"/><Relationship Id="rId12" Type="http://schemas.openxmlformats.org/officeDocument/2006/relationships/oleObject" Target="../embeddings/oleObject473.bin"/><Relationship Id="rId17"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475.bin"/><Relationship Id="rId20" Type="http://schemas.openxmlformats.org/officeDocument/2006/relationships/oleObject" Target="../embeddings/oleObject477.bin"/><Relationship Id="rId1" Type="http://schemas.openxmlformats.org/officeDocument/2006/relationships/vmlDrawing" Target="../drawings/vmlDrawing35.vml"/><Relationship Id="rId6" Type="http://schemas.openxmlformats.org/officeDocument/2006/relationships/oleObject" Target="../embeddings/oleObject470.bin"/><Relationship Id="rId11" Type="http://schemas.openxmlformats.org/officeDocument/2006/relationships/image" Target="../media/image44.wmf"/><Relationship Id="rId5" Type="http://schemas.openxmlformats.org/officeDocument/2006/relationships/image" Target="../media/image36.wmf"/><Relationship Id="rId15" Type="http://schemas.openxmlformats.org/officeDocument/2006/relationships/image" Target="../media/image47.wmf"/><Relationship Id="rId10" Type="http://schemas.openxmlformats.org/officeDocument/2006/relationships/oleObject" Target="../embeddings/oleObject472.bin"/><Relationship Id="rId19" Type="http://schemas.openxmlformats.org/officeDocument/2006/relationships/image" Target="../media/image49.wmf"/><Relationship Id="rId4" Type="http://schemas.openxmlformats.org/officeDocument/2006/relationships/oleObject" Target="../embeddings/oleObject469.bin"/><Relationship Id="rId9" Type="http://schemas.openxmlformats.org/officeDocument/2006/relationships/image" Target="../media/image43.wmf"/><Relationship Id="rId14" Type="http://schemas.openxmlformats.org/officeDocument/2006/relationships/oleObject" Target="../embeddings/oleObject474.bin"/></Relationships>
</file>

<file path=ppt/slides/_rels/slide78.xml.rels><?xml version="1.0" encoding="UTF-8" standalone="yes"?>
<Relationships xmlns="http://schemas.openxmlformats.org/package/2006/relationships"><Relationship Id="rId13" Type="http://schemas.openxmlformats.org/officeDocument/2006/relationships/image" Target="../media/image16.wmf"/><Relationship Id="rId18" Type="http://schemas.openxmlformats.org/officeDocument/2006/relationships/oleObject" Target="../embeddings/oleObject485.bin"/><Relationship Id="rId26" Type="http://schemas.openxmlformats.org/officeDocument/2006/relationships/oleObject" Target="../embeddings/oleObject489.bin"/><Relationship Id="rId39" Type="http://schemas.openxmlformats.org/officeDocument/2006/relationships/image" Target="../media/image56.wmf"/><Relationship Id="rId21" Type="http://schemas.openxmlformats.org/officeDocument/2006/relationships/image" Target="../media/image20.wmf"/><Relationship Id="rId34" Type="http://schemas.openxmlformats.org/officeDocument/2006/relationships/oleObject" Target="../embeddings/oleObject496.bin"/><Relationship Id="rId42" Type="http://schemas.openxmlformats.org/officeDocument/2006/relationships/oleObject" Target="../embeddings/oleObject500.bin"/><Relationship Id="rId47" Type="http://schemas.openxmlformats.org/officeDocument/2006/relationships/image" Target="../media/image36.wmf"/><Relationship Id="rId50" Type="http://schemas.openxmlformats.org/officeDocument/2006/relationships/oleObject" Target="../embeddings/oleObject504.bin"/><Relationship Id="rId55" Type="http://schemas.openxmlformats.org/officeDocument/2006/relationships/image" Target="../media/image46.wmf"/><Relationship Id="rId63" Type="http://schemas.openxmlformats.org/officeDocument/2006/relationships/image" Target="../media/image50.wmf"/><Relationship Id="rId7"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484.bin"/><Relationship Id="rId20" Type="http://schemas.openxmlformats.org/officeDocument/2006/relationships/oleObject" Target="../embeddings/oleObject486.bin"/><Relationship Id="rId29" Type="http://schemas.openxmlformats.org/officeDocument/2006/relationships/oleObject" Target="../embeddings/oleObject492.bin"/><Relationship Id="rId41" Type="http://schemas.openxmlformats.org/officeDocument/2006/relationships/image" Target="../media/image54.wmf"/><Relationship Id="rId54" Type="http://schemas.openxmlformats.org/officeDocument/2006/relationships/oleObject" Target="../embeddings/oleObject506.bin"/><Relationship Id="rId62" Type="http://schemas.openxmlformats.org/officeDocument/2006/relationships/oleObject" Target="../embeddings/oleObject510.bin"/><Relationship Id="rId1" Type="http://schemas.openxmlformats.org/officeDocument/2006/relationships/vmlDrawing" Target="../drawings/vmlDrawing36.vml"/><Relationship Id="rId6" Type="http://schemas.openxmlformats.org/officeDocument/2006/relationships/oleObject" Target="../embeddings/oleObject479.bin"/><Relationship Id="rId11" Type="http://schemas.openxmlformats.org/officeDocument/2006/relationships/image" Target="../media/image15.wmf"/><Relationship Id="rId24" Type="http://schemas.openxmlformats.org/officeDocument/2006/relationships/oleObject" Target="../embeddings/oleObject488.bin"/><Relationship Id="rId32" Type="http://schemas.openxmlformats.org/officeDocument/2006/relationships/oleObject" Target="../embeddings/oleObject495.bin"/><Relationship Id="rId37" Type="http://schemas.openxmlformats.org/officeDocument/2006/relationships/image" Target="../media/image53.wmf"/><Relationship Id="rId40" Type="http://schemas.openxmlformats.org/officeDocument/2006/relationships/oleObject" Target="../embeddings/oleObject499.bin"/><Relationship Id="rId45" Type="http://schemas.openxmlformats.org/officeDocument/2006/relationships/image" Target="../media/image61.wmf"/><Relationship Id="rId53" Type="http://schemas.openxmlformats.org/officeDocument/2006/relationships/image" Target="../media/image44.wmf"/><Relationship Id="rId58" Type="http://schemas.openxmlformats.org/officeDocument/2006/relationships/oleObject" Target="../embeddings/oleObject508.bin"/><Relationship Id="rId5" Type="http://schemas.openxmlformats.org/officeDocument/2006/relationships/image" Target="../media/image58.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491.bin"/><Relationship Id="rId36" Type="http://schemas.openxmlformats.org/officeDocument/2006/relationships/oleObject" Target="../embeddings/oleObject497.bin"/><Relationship Id="rId49" Type="http://schemas.openxmlformats.org/officeDocument/2006/relationships/image" Target="../media/image41.wmf"/><Relationship Id="rId57" Type="http://schemas.openxmlformats.org/officeDocument/2006/relationships/image" Target="../media/image47.wmf"/><Relationship Id="rId61" Type="http://schemas.openxmlformats.org/officeDocument/2006/relationships/image" Target="../media/image49.wmf"/><Relationship Id="rId10" Type="http://schemas.openxmlformats.org/officeDocument/2006/relationships/oleObject" Target="../embeddings/oleObject481.bin"/><Relationship Id="rId19" Type="http://schemas.openxmlformats.org/officeDocument/2006/relationships/image" Target="../media/image19.wmf"/><Relationship Id="rId31" Type="http://schemas.openxmlformats.org/officeDocument/2006/relationships/oleObject" Target="../embeddings/oleObject494.bin"/><Relationship Id="rId44" Type="http://schemas.openxmlformats.org/officeDocument/2006/relationships/oleObject" Target="../embeddings/oleObject501.bin"/><Relationship Id="rId52" Type="http://schemas.openxmlformats.org/officeDocument/2006/relationships/oleObject" Target="../embeddings/oleObject505.bin"/><Relationship Id="rId60" Type="http://schemas.openxmlformats.org/officeDocument/2006/relationships/oleObject" Target="../embeddings/oleObject509.bin"/><Relationship Id="rId4" Type="http://schemas.openxmlformats.org/officeDocument/2006/relationships/oleObject" Target="../embeddings/oleObject478.bin"/><Relationship Id="rId9" Type="http://schemas.openxmlformats.org/officeDocument/2006/relationships/image" Target="../media/image11.wmf"/><Relationship Id="rId14" Type="http://schemas.openxmlformats.org/officeDocument/2006/relationships/oleObject" Target="../embeddings/oleObject483.bin"/><Relationship Id="rId22" Type="http://schemas.openxmlformats.org/officeDocument/2006/relationships/oleObject" Target="../embeddings/oleObject487.bin"/><Relationship Id="rId27" Type="http://schemas.openxmlformats.org/officeDocument/2006/relationships/oleObject" Target="../embeddings/oleObject490.bin"/><Relationship Id="rId30" Type="http://schemas.openxmlformats.org/officeDocument/2006/relationships/oleObject" Target="../embeddings/oleObject493.bin"/><Relationship Id="rId35" Type="http://schemas.openxmlformats.org/officeDocument/2006/relationships/image" Target="../media/image52.wmf"/><Relationship Id="rId43" Type="http://schemas.openxmlformats.org/officeDocument/2006/relationships/image" Target="../media/image60.wmf"/><Relationship Id="rId48" Type="http://schemas.openxmlformats.org/officeDocument/2006/relationships/oleObject" Target="../embeddings/oleObject503.bin"/><Relationship Id="rId56" Type="http://schemas.openxmlformats.org/officeDocument/2006/relationships/oleObject" Target="../embeddings/oleObject507.bin"/><Relationship Id="rId8" Type="http://schemas.openxmlformats.org/officeDocument/2006/relationships/oleObject" Target="../embeddings/oleObject480.bin"/><Relationship Id="rId51" Type="http://schemas.openxmlformats.org/officeDocument/2006/relationships/image" Target="../media/image43.wmf"/><Relationship Id="rId3" Type="http://schemas.openxmlformats.org/officeDocument/2006/relationships/notesSlide" Target="../notesSlides/notesSlide78.xml"/><Relationship Id="rId12" Type="http://schemas.openxmlformats.org/officeDocument/2006/relationships/oleObject" Target="../embeddings/oleObject482.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51.wmf"/><Relationship Id="rId38" Type="http://schemas.openxmlformats.org/officeDocument/2006/relationships/oleObject" Target="../embeddings/oleObject498.bin"/><Relationship Id="rId46" Type="http://schemas.openxmlformats.org/officeDocument/2006/relationships/oleObject" Target="../embeddings/oleObject502.bin"/><Relationship Id="rId59" Type="http://schemas.openxmlformats.org/officeDocument/2006/relationships/image" Target="../media/image48.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13.bin"/><Relationship Id="rId13" Type="http://schemas.openxmlformats.org/officeDocument/2006/relationships/image" Target="../media/image16.wmf"/><Relationship Id="rId18" Type="http://schemas.openxmlformats.org/officeDocument/2006/relationships/oleObject" Target="../embeddings/oleObject518.bin"/><Relationship Id="rId26" Type="http://schemas.openxmlformats.org/officeDocument/2006/relationships/oleObject" Target="../embeddings/oleObject522.bin"/><Relationship Id="rId39" Type="http://schemas.openxmlformats.org/officeDocument/2006/relationships/image" Target="../media/image56.wmf"/><Relationship Id="rId3" Type="http://schemas.openxmlformats.org/officeDocument/2006/relationships/notesSlide" Target="../notesSlides/notesSlide79.xml"/><Relationship Id="rId21" Type="http://schemas.openxmlformats.org/officeDocument/2006/relationships/image" Target="../media/image20.wmf"/><Relationship Id="rId34" Type="http://schemas.openxmlformats.org/officeDocument/2006/relationships/oleObject" Target="../embeddings/oleObject529.bin"/><Relationship Id="rId42" Type="http://schemas.openxmlformats.org/officeDocument/2006/relationships/oleObject" Target="../embeddings/oleObject533.bin"/><Relationship Id="rId7" Type="http://schemas.openxmlformats.org/officeDocument/2006/relationships/image" Target="../media/image59.wmf"/><Relationship Id="rId12" Type="http://schemas.openxmlformats.org/officeDocument/2006/relationships/oleObject" Target="../embeddings/oleObject515.bin"/><Relationship Id="rId17" Type="http://schemas.openxmlformats.org/officeDocument/2006/relationships/image" Target="../media/image18.wmf"/><Relationship Id="rId25" Type="http://schemas.openxmlformats.org/officeDocument/2006/relationships/image" Target="../media/image22.wmf"/><Relationship Id="rId33" Type="http://schemas.openxmlformats.org/officeDocument/2006/relationships/image" Target="../media/image51.wmf"/><Relationship Id="rId38" Type="http://schemas.openxmlformats.org/officeDocument/2006/relationships/oleObject" Target="../embeddings/oleObject531.bin"/><Relationship Id="rId2" Type="http://schemas.openxmlformats.org/officeDocument/2006/relationships/slideLayout" Target="../slideLayouts/slideLayout2.xml"/><Relationship Id="rId16" Type="http://schemas.openxmlformats.org/officeDocument/2006/relationships/oleObject" Target="../embeddings/oleObject517.bin"/><Relationship Id="rId20" Type="http://schemas.openxmlformats.org/officeDocument/2006/relationships/oleObject" Target="../embeddings/oleObject519.bin"/><Relationship Id="rId29" Type="http://schemas.openxmlformats.org/officeDocument/2006/relationships/oleObject" Target="../embeddings/oleObject525.bin"/><Relationship Id="rId41" Type="http://schemas.openxmlformats.org/officeDocument/2006/relationships/image" Target="../media/image54.wmf"/><Relationship Id="rId1" Type="http://schemas.openxmlformats.org/officeDocument/2006/relationships/vmlDrawing" Target="../drawings/vmlDrawing37.vml"/><Relationship Id="rId6" Type="http://schemas.openxmlformats.org/officeDocument/2006/relationships/oleObject" Target="../embeddings/oleObject512.bin"/><Relationship Id="rId11" Type="http://schemas.openxmlformats.org/officeDocument/2006/relationships/image" Target="../media/image15.wmf"/><Relationship Id="rId24" Type="http://schemas.openxmlformats.org/officeDocument/2006/relationships/oleObject" Target="../embeddings/oleObject521.bin"/><Relationship Id="rId32" Type="http://schemas.openxmlformats.org/officeDocument/2006/relationships/oleObject" Target="../embeddings/oleObject528.bin"/><Relationship Id="rId37" Type="http://schemas.openxmlformats.org/officeDocument/2006/relationships/image" Target="../media/image53.wmf"/><Relationship Id="rId40" Type="http://schemas.openxmlformats.org/officeDocument/2006/relationships/oleObject" Target="../embeddings/oleObject532.bin"/><Relationship Id="rId45"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524.bin"/><Relationship Id="rId36" Type="http://schemas.openxmlformats.org/officeDocument/2006/relationships/oleObject" Target="../embeddings/oleObject530.bin"/><Relationship Id="rId10" Type="http://schemas.openxmlformats.org/officeDocument/2006/relationships/oleObject" Target="../embeddings/oleObject514.bin"/><Relationship Id="rId19" Type="http://schemas.openxmlformats.org/officeDocument/2006/relationships/image" Target="../media/image19.wmf"/><Relationship Id="rId31" Type="http://schemas.openxmlformats.org/officeDocument/2006/relationships/oleObject" Target="../embeddings/oleObject527.bin"/><Relationship Id="rId44" Type="http://schemas.openxmlformats.org/officeDocument/2006/relationships/oleObject" Target="../embeddings/oleObject534.bin"/><Relationship Id="rId4" Type="http://schemas.openxmlformats.org/officeDocument/2006/relationships/oleObject" Target="../embeddings/oleObject511.bin"/><Relationship Id="rId9" Type="http://schemas.openxmlformats.org/officeDocument/2006/relationships/image" Target="../media/image11.wmf"/><Relationship Id="rId14" Type="http://schemas.openxmlformats.org/officeDocument/2006/relationships/oleObject" Target="../embeddings/oleObject516.bin"/><Relationship Id="rId22" Type="http://schemas.openxmlformats.org/officeDocument/2006/relationships/oleObject" Target="../embeddings/oleObject520.bin"/><Relationship Id="rId27" Type="http://schemas.openxmlformats.org/officeDocument/2006/relationships/oleObject" Target="../embeddings/oleObject523.bin"/><Relationship Id="rId30" Type="http://schemas.openxmlformats.org/officeDocument/2006/relationships/oleObject" Target="../embeddings/oleObject526.bin"/><Relationship Id="rId35" Type="http://schemas.openxmlformats.org/officeDocument/2006/relationships/image" Target="../media/image52.wmf"/><Relationship Id="rId43" Type="http://schemas.openxmlformats.org/officeDocument/2006/relationships/image" Target="../media/image6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solidFill>
                  <a:srgbClr val="002060"/>
                </a:solidFill>
              </a:rPr>
              <a:t>緩和</a:t>
            </a:r>
            <a:r>
              <a:rPr lang="en-US" altLang="ja-JP" dirty="0">
                <a:solidFill>
                  <a:srgbClr val="002060"/>
                </a:solidFill>
              </a:rPr>
              <a:t>+</a:t>
            </a:r>
            <a:r>
              <a:rPr lang="ja-JP" altLang="en-US" dirty="0">
                <a:solidFill>
                  <a:srgbClr val="002060"/>
                </a:solidFill>
              </a:rPr>
              <a:t>分解</a:t>
            </a:r>
            <a:r>
              <a:rPr lang="en-US" altLang="ja-JP" dirty="0">
                <a:solidFill>
                  <a:srgbClr val="002060"/>
                </a:solidFill>
              </a:rPr>
              <a:t>+</a:t>
            </a:r>
            <a:r>
              <a:rPr lang="ja-JP" altLang="en-US" dirty="0">
                <a:solidFill>
                  <a:srgbClr val="002060"/>
                </a:solidFill>
              </a:rPr>
              <a:t>調整に</a:t>
            </a:r>
            <a:r>
              <a:rPr lang="ja-JP" altLang="en-US" dirty="0" smtClean="0">
                <a:solidFill>
                  <a:srgbClr val="002060"/>
                </a:solidFill>
              </a:rPr>
              <a:t>よる</a:t>
            </a:r>
            <a:r>
              <a:rPr lang="en-US" altLang="ja-JP" dirty="0" smtClean="0">
                <a:solidFill>
                  <a:srgbClr val="002060"/>
                </a:solidFill>
              </a:rPr>
              <a:t/>
            </a:r>
            <a:br>
              <a:rPr lang="en-US" altLang="ja-JP" dirty="0" smtClean="0">
                <a:solidFill>
                  <a:srgbClr val="002060"/>
                </a:solidFill>
              </a:rPr>
            </a:br>
            <a:r>
              <a:rPr lang="ja-JP" altLang="en-US" dirty="0" smtClean="0">
                <a:solidFill>
                  <a:srgbClr val="002060"/>
                </a:solidFill>
              </a:rPr>
              <a:t>分散</a:t>
            </a:r>
            <a:r>
              <a:rPr lang="ja-JP" altLang="en-US" dirty="0">
                <a:solidFill>
                  <a:srgbClr val="002060"/>
                </a:solidFill>
              </a:rPr>
              <a:t>協調問題解決</a:t>
            </a:r>
            <a:endParaRPr kumimoji="1" lang="ja-JP" altLang="en-US" dirty="0">
              <a:solidFill>
                <a:srgbClr val="002060"/>
              </a:solidFill>
            </a:endParaRPr>
          </a:p>
        </p:txBody>
      </p:sp>
      <p:sp>
        <p:nvSpPr>
          <p:cNvPr id="3" name="サブタイトル 2"/>
          <p:cNvSpPr>
            <a:spLocks noGrp="1"/>
          </p:cNvSpPr>
          <p:nvPr>
            <p:ph type="subTitle" idx="1"/>
          </p:nvPr>
        </p:nvSpPr>
        <p:spPr/>
        <p:txBody>
          <a:bodyPr/>
          <a:lstStyle/>
          <a:p>
            <a:r>
              <a:rPr lang="ja-JP" altLang="en-US" dirty="0">
                <a:solidFill>
                  <a:schemeClr val="tx1"/>
                </a:solidFill>
              </a:rPr>
              <a:t>神戸</a:t>
            </a:r>
            <a:r>
              <a:rPr lang="ja-JP" altLang="en-US" dirty="0" smtClean="0">
                <a:solidFill>
                  <a:schemeClr val="tx1"/>
                </a:solidFill>
              </a:rPr>
              <a:t>大学大学院海事科学研究科</a:t>
            </a:r>
            <a:endParaRPr lang="en-US" altLang="ja-JP" dirty="0" smtClean="0">
              <a:solidFill>
                <a:schemeClr val="tx1"/>
              </a:solidFill>
            </a:endParaRPr>
          </a:p>
          <a:p>
            <a:r>
              <a:rPr kumimoji="1" lang="ja-JP" altLang="en-US" dirty="0" smtClean="0">
                <a:solidFill>
                  <a:schemeClr val="tx1"/>
                </a:solidFill>
              </a:rPr>
              <a:t>平山　勝敏</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eaLnBrk="1" hangingPunct="1"/>
            <a:r>
              <a:rPr lang="ja-JP" altLang="en-US" smtClean="0"/>
              <a:t>一般化</a:t>
            </a:r>
            <a:r>
              <a:rPr lang="ja-JP" altLang="en-US" smtClean="0">
                <a:solidFill>
                  <a:schemeClr val="bg2"/>
                </a:solidFill>
              </a:rPr>
              <a:t>相互</a:t>
            </a:r>
            <a:r>
              <a:rPr lang="ja-JP" altLang="en-US" smtClean="0"/>
              <a:t>割当問題</a:t>
            </a:r>
          </a:p>
        </p:txBody>
      </p:sp>
      <p:sp>
        <p:nvSpPr>
          <p:cNvPr id="3" name="コンテンツ プレースホルダ 2"/>
          <p:cNvSpPr>
            <a:spLocks noGrp="1"/>
          </p:cNvSpPr>
          <p:nvPr>
            <p:ph idx="1"/>
          </p:nvPr>
        </p:nvSpPr>
        <p:spPr>
          <a:xfrm>
            <a:off x="457200" y="1600200"/>
            <a:ext cx="8229600" cy="1108075"/>
          </a:xfrm>
        </p:spPr>
        <p:txBody>
          <a:bodyPr rtlCol="0">
            <a:normAutofit fontScale="77500" lnSpcReduction="20000"/>
          </a:bodyPr>
          <a:lstStyle/>
          <a:p>
            <a:pPr eaLnBrk="1" fontAlgn="auto" hangingPunct="1">
              <a:spcAft>
                <a:spcPts val="0"/>
              </a:spcAft>
              <a:defRPr/>
            </a:pPr>
            <a:r>
              <a:rPr lang="ja-JP" altLang="en-US" dirty="0" smtClean="0"/>
              <a:t>組合せ最適化問題</a:t>
            </a:r>
            <a:endParaRPr lang="en-US" altLang="ja-JP" dirty="0" smtClean="0"/>
          </a:p>
          <a:p>
            <a:pPr lvl="1" eaLnBrk="1" fontAlgn="auto" hangingPunct="1">
              <a:spcAft>
                <a:spcPts val="0"/>
              </a:spcAft>
              <a:defRPr/>
            </a:pPr>
            <a:r>
              <a:rPr lang="ja-JP" altLang="en-US" dirty="0" smtClean="0"/>
              <a:t>ＮＰ困難，実行可能性の判定もＮＰ完全</a:t>
            </a:r>
            <a:endParaRPr lang="en-US" altLang="ja-JP" dirty="0" smtClean="0"/>
          </a:p>
          <a:p>
            <a:pPr lvl="1" eaLnBrk="1" fontAlgn="auto" hangingPunct="1">
              <a:spcAft>
                <a:spcPts val="0"/>
              </a:spcAft>
              <a:defRPr/>
            </a:pPr>
            <a:r>
              <a:rPr lang="ja-JP" altLang="en-US" dirty="0" smtClean="0"/>
              <a:t>等式制約，不等式制約を含む整数計画問題</a:t>
            </a:r>
            <a:endParaRPr lang="en-US" altLang="ja-JP" dirty="0" smtClean="0"/>
          </a:p>
        </p:txBody>
      </p:sp>
      <p:sp>
        <p:nvSpPr>
          <p:cNvPr id="33799" name="Rectangle 101"/>
          <p:cNvSpPr>
            <a:spLocks noChangeArrowheads="1"/>
          </p:cNvSpPr>
          <p:nvPr/>
        </p:nvSpPr>
        <p:spPr bwMode="auto">
          <a:xfrm>
            <a:off x="5803900" y="370205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3800" name="Rectangle 102"/>
          <p:cNvSpPr>
            <a:spLocks noChangeArrowheads="1"/>
          </p:cNvSpPr>
          <p:nvPr/>
        </p:nvSpPr>
        <p:spPr bwMode="auto">
          <a:xfrm>
            <a:off x="7099300" y="370205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3801" name="Rectangle 103"/>
          <p:cNvSpPr>
            <a:spLocks noChangeArrowheads="1"/>
          </p:cNvSpPr>
          <p:nvPr/>
        </p:nvSpPr>
        <p:spPr bwMode="auto">
          <a:xfrm>
            <a:off x="8394700" y="370205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3802" name="Rectangle 104"/>
          <p:cNvSpPr>
            <a:spLocks noChangeArrowheads="1"/>
          </p:cNvSpPr>
          <p:nvPr/>
        </p:nvSpPr>
        <p:spPr bwMode="auto">
          <a:xfrm>
            <a:off x="6108700" y="492125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3803" name="Rectangle 105"/>
          <p:cNvSpPr>
            <a:spLocks noChangeArrowheads="1"/>
          </p:cNvSpPr>
          <p:nvPr/>
        </p:nvSpPr>
        <p:spPr bwMode="auto">
          <a:xfrm>
            <a:off x="7861300" y="514985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3804" name="Text Box 106"/>
          <p:cNvSpPr txBox="1">
            <a:spLocks noChangeArrowheads="1"/>
          </p:cNvSpPr>
          <p:nvPr/>
        </p:nvSpPr>
        <p:spPr bwMode="auto">
          <a:xfrm>
            <a:off x="5715000"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1</a:t>
            </a:r>
          </a:p>
        </p:txBody>
      </p:sp>
      <p:sp>
        <p:nvSpPr>
          <p:cNvPr id="33805" name="Text Box 107"/>
          <p:cNvSpPr txBox="1">
            <a:spLocks noChangeArrowheads="1"/>
          </p:cNvSpPr>
          <p:nvPr/>
        </p:nvSpPr>
        <p:spPr bwMode="auto">
          <a:xfrm>
            <a:off x="7011988"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2</a:t>
            </a:r>
          </a:p>
        </p:txBody>
      </p:sp>
      <p:sp>
        <p:nvSpPr>
          <p:cNvPr id="33806" name="Text Box 108"/>
          <p:cNvSpPr txBox="1">
            <a:spLocks noChangeArrowheads="1"/>
          </p:cNvSpPr>
          <p:nvPr/>
        </p:nvSpPr>
        <p:spPr bwMode="auto">
          <a:xfrm>
            <a:off x="8307388"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3</a:t>
            </a:r>
          </a:p>
        </p:txBody>
      </p:sp>
      <p:cxnSp>
        <p:nvCxnSpPr>
          <p:cNvPr id="33807" name="AutoShape 109"/>
          <p:cNvCxnSpPr>
            <a:cxnSpLocks noChangeShapeType="1"/>
            <a:stCxn id="33799" idx="2"/>
            <a:endCxn id="33802" idx="0"/>
          </p:cNvCxnSpPr>
          <p:nvPr/>
        </p:nvCxnSpPr>
        <p:spPr bwMode="auto">
          <a:xfrm>
            <a:off x="5994400" y="3930650"/>
            <a:ext cx="304800" cy="990600"/>
          </a:xfrm>
          <a:prstGeom prst="straightConnector1">
            <a:avLst/>
          </a:prstGeom>
          <a:noFill/>
          <a:ln w="9525">
            <a:solidFill>
              <a:schemeClr val="tx1"/>
            </a:solidFill>
            <a:round/>
            <a:headEnd/>
            <a:tailEnd type="arrow" w="med" len="med"/>
          </a:ln>
        </p:spPr>
      </p:cxnSp>
      <p:cxnSp>
        <p:nvCxnSpPr>
          <p:cNvPr id="33808" name="AutoShape 110"/>
          <p:cNvCxnSpPr>
            <a:cxnSpLocks noChangeShapeType="1"/>
            <a:stCxn id="33799" idx="2"/>
            <a:endCxn id="33803" idx="0"/>
          </p:cNvCxnSpPr>
          <p:nvPr/>
        </p:nvCxnSpPr>
        <p:spPr bwMode="auto">
          <a:xfrm>
            <a:off x="5994400" y="3930650"/>
            <a:ext cx="2057400" cy="1219200"/>
          </a:xfrm>
          <a:prstGeom prst="straightConnector1">
            <a:avLst/>
          </a:prstGeom>
          <a:noFill/>
          <a:ln w="9525">
            <a:solidFill>
              <a:schemeClr val="tx1"/>
            </a:solidFill>
            <a:round/>
            <a:headEnd/>
            <a:tailEnd type="arrow" w="med" len="med"/>
          </a:ln>
        </p:spPr>
      </p:cxnSp>
      <p:cxnSp>
        <p:nvCxnSpPr>
          <p:cNvPr id="33809" name="AutoShape 111"/>
          <p:cNvCxnSpPr>
            <a:cxnSpLocks noChangeShapeType="1"/>
            <a:stCxn id="33800" idx="2"/>
            <a:endCxn id="33802" idx="0"/>
          </p:cNvCxnSpPr>
          <p:nvPr/>
        </p:nvCxnSpPr>
        <p:spPr bwMode="auto">
          <a:xfrm flipH="1">
            <a:off x="6299200" y="3930650"/>
            <a:ext cx="990600" cy="990600"/>
          </a:xfrm>
          <a:prstGeom prst="straightConnector1">
            <a:avLst/>
          </a:prstGeom>
          <a:noFill/>
          <a:ln w="9525">
            <a:solidFill>
              <a:schemeClr val="tx1"/>
            </a:solidFill>
            <a:round/>
            <a:headEnd/>
            <a:tailEnd type="arrow" w="med" len="med"/>
          </a:ln>
        </p:spPr>
      </p:cxnSp>
      <p:cxnSp>
        <p:nvCxnSpPr>
          <p:cNvPr id="33810" name="AutoShape 112"/>
          <p:cNvCxnSpPr>
            <a:cxnSpLocks noChangeShapeType="1"/>
            <a:stCxn id="33800" idx="2"/>
            <a:endCxn id="33803" idx="0"/>
          </p:cNvCxnSpPr>
          <p:nvPr/>
        </p:nvCxnSpPr>
        <p:spPr bwMode="auto">
          <a:xfrm>
            <a:off x="7289800" y="3930650"/>
            <a:ext cx="762000" cy="1219200"/>
          </a:xfrm>
          <a:prstGeom prst="straightConnector1">
            <a:avLst/>
          </a:prstGeom>
          <a:noFill/>
          <a:ln w="9525">
            <a:solidFill>
              <a:schemeClr val="tx1"/>
            </a:solidFill>
            <a:round/>
            <a:headEnd/>
            <a:tailEnd type="arrow" w="med" len="med"/>
          </a:ln>
        </p:spPr>
      </p:cxnSp>
      <p:cxnSp>
        <p:nvCxnSpPr>
          <p:cNvPr id="33811" name="AutoShape 113"/>
          <p:cNvCxnSpPr>
            <a:cxnSpLocks noChangeShapeType="1"/>
            <a:stCxn id="33801" idx="2"/>
            <a:endCxn id="33802" idx="0"/>
          </p:cNvCxnSpPr>
          <p:nvPr/>
        </p:nvCxnSpPr>
        <p:spPr bwMode="auto">
          <a:xfrm flipH="1">
            <a:off x="6299200" y="3930650"/>
            <a:ext cx="2286000" cy="990600"/>
          </a:xfrm>
          <a:prstGeom prst="straightConnector1">
            <a:avLst/>
          </a:prstGeom>
          <a:noFill/>
          <a:ln w="9525">
            <a:solidFill>
              <a:schemeClr val="tx1"/>
            </a:solidFill>
            <a:round/>
            <a:headEnd/>
            <a:tailEnd type="arrow" w="med" len="med"/>
          </a:ln>
        </p:spPr>
      </p:cxnSp>
      <p:cxnSp>
        <p:nvCxnSpPr>
          <p:cNvPr id="33812" name="AutoShape 114"/>
          <p:cNvCxnSpPr>
            <a:cxnSpLocks noChangeShapeType="1"/>
            <a:stCxn id="33801" idx="2"/>
            <a:endCxn id="33803" idx="0"/>
          </p:cNvCxnSpPr>
          <p:nvPr/>
        </p:nvCxnSpPr>
        <p:spPr bwMode="auto">
          <a:xfrm flipH="1">
            <a:off x="8051800" y="3930650"/>
            <a:ext cx="533400" cy="1219200"/>
          </a:xfrm>
          <a:prstGeom prst="straightConnector1">
            <a:avLst/>
          </a:prstGeom>
          <a:noFill/>
          <a:ln w="9525">
            <a:solidFill>
              <a:schemeClr val="tx1"/>
            </a:solidFill>
            <a:round/>
            <a:headEnd/>
            <a:tailEnd type="arrow" w="med" len="med"/>
          </a:ln>
        </p:spPr>
      </p:cxnSp>
      <p:sp>
        <p:nvSpPr>
          <p:cNvPr id="33813" name="Text Box 115"/>
          <p:cNvSpPr txBox="1">
            <a:spLocks noChangeArrowheads="1"/>
          </p:cNvSpPr>
          <p:nvPr/>
        </p:nvSpPr>
        <p:spPr bwMode="auto">
          <a:xfrm>
            <a:off x="5842000" y="5988050"/>
            <a:ext cx="1000125"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Agent1</a:t>
            </a:r>
          </a:p>
        </p:txBody>
      </p:sp>
      <p:sp>
        <p:nvSpPr>
          <p:cNvPr id="33814" name="Text Box 116"/>
          <p:cNvSpPr txBox="1">
            <a:spLocks noChangeArrowheads="1"/>
          </p:cNvSpPr>
          <p:nvPr/>
        </p:nvSpPr>
        <p:spPr bwMode="auto">
          <a:xfrm>
            <a:off x="7556500" y="5962650"/>
            <a:ext cx="1000125"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33815" name="Text Box 117"/>
          <p:cNvSpPr txBox="1">
            <a:spLocks noChangeArrowheads="1"/>
          </p:cNvSpPr>
          <p:nvPr/>
        </p:nvSpPr>
        <p:spPr bwMode="auto">
          <a:xfrm>
            <a:off x="5803900" y="42354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(5,2)</a:t>
            </a:r>
          </a:p>
        </p:txBody>
      </p:sp>
      <p:sp>
        <p:nvSpPr>
          <p:cNvPr id="33816" name="Text Box 118"/>
          <p:cNvSpPr txBox="1">
            <a:spLocks noChangeArrowheads="1"/>
          </p:cNvSpPr>
          <p:nvPr/>
        </p:nvSpPr>
        <p:spPr bwMode="auto">
          <a:xfrm>
            <a:off x="7099300" y="48450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solidFill>
                  <a:srgbClr val="FF0000"/>
                </a:solidFill>
                <a:latin typeface="Verdana" pitchFamily="34" charset="0"/>
              </a:rPr>
              <a:t>(4,2)</a:t>
            </a:r>
          </a:p>
        </p:txBody>
      </p:sp>
      <p:sp>
        <p:nvSpPr>
          <p:cNvPr id="33817" name="Text Box 119"/>
          <p:cNvSpPr txBox="1">
            <a:spLocks noChangeArrowheads="1"/>
          </p:cNvSpPr>
          <p:nvPr/>
        </p:nvSpPr>
        <p:spPr bwMode="auto">
          <a:xfrm>
            <a:off x="6642100" y="40068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solidFill>
                  <a:srgbClr val="FF0000"/>
                </a:solidFill>
                <a:latin typeface="Verdana" pitchFamily="34" charset="0"/>
              </a:rPr>
              <a:t>(6,2)</a:t>
            </a:r>
          </a:p>
        </p:txBody>
      </p:sp>
      <p:sp>
        <p:nvSpPr>
          <p:cNvPr id="33818" name="Text Box 120"/>
          <p:cNvSpPr txBox="1">
            <a:spLocks noChangeArrowheads="1"/>
          </p:cNvSpPr>
          <p:nvPr/>
        </p:nvSpPr>
        <p:spPr bwMode="auto">
          <a:xfrm>
            <a:off x="7404100" y="44640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(2,2)</a:t>
            </a:r>
          </a:p>
        </p:txBody>
      </p:sp>
      <p:sp>
        <p:nvSpPr>
          <p:cNvPr id="33819" name="Text Box 121"/>
          <p:cNvSpPr txBox="1">
            <a:spLocks noChangeArrowheads="1"/>
          </p:cNvSpPr>
          <p:nvPr/>
        </p:nvSpPr>
        <p:spPr bwMode="auto">
          <a:xfrm>
            <a:off x="7556500" y="39306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solidFill>
                  <a:srgbClr val="FF0000"/>
                </a:solidFill>
                <a:latin typeface="Verdana" pitchFamily="34" charset="0"/>
              </a:rPr>
              <a:t>(5,1)</a:t>
            </a:r>
          </a:p>
        </p:txBody>
      </p:sp>
      <p:sp>
        <p:nvSpPr>
          <p:cNvPr id="33820" name="Text Box 122"/>
          <p:cNvSpPr txBox="1">
            <a:spLocks noChangeArrowheads="1"/>
          </p:cNvSpPr>
          <p:nvPr/>
        </p:nvSpPr>
        <p:spPr bwMode="auto">
          <a:xfrm>
            <a:off x="8166100" y="42354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(2,2)</a:t>
            </a:r>
          </a:p>
        </p:txBody>
      </p:sp>
      <p:sp>
        <p:nvSpPr>
          <p:cNvPr id="33821" name="Line 123"/>
          <p:cNvSpPr>
            <a:spLocks noChangeShapeType="1"/>
          </p:cNvSpPr>
          <p:nvPr/>
        </p:nvSpPr>
        <p:spPr bwMode="auto">
          <a:xfrm>
            <a:off x="5956300" y="492125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3822" name="Text Box 124"/>
          <p:cNvSpPr txBox="1">
            <a:spLocks noChangeArrowheads="1"/>
          </p:cNvSpPr>
          <p:nvPr/>
        </p:nvSpPr>
        <p:spPr bwMode="auto">
          <a:xfrm>
            <a:off x="5651500" y="522605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33823" name="Line 125"/>
          <p:cNvSpPr>
            <a:spLocks noChangeShapeType="1"/>
          </p:cNvSpPr>
          <p:nvPr/>
        </p:nvSpPr>
        <p:spPr bwMode="auto">
          <a:xfrm>
            <a:off x="8394700" y="514985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3824" name="Text Box 126"/>
          <p:cNvSpPr txBox="1">
            <a:spLocks noChangeArrowheads="1"/>
          </p:cNvSpPr>
          <p:nvPr/>
        </p:nvSpPr>
        <p:spPr bwMode="auto">
          <a:xfrm>
            <a:off x="8394700" y="537845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33797" name="Text Box 127"/>
          <p:cNvSpPr txBox="1">
            <a:spLocks noChangeArrowheads="1"/>
          </p:cNvSpPr>
          <p:nvPr/>
        </p:nvSpPr>
        <p:spPr bwMode="auto">
          <a:xfrm>
            <a:off x="3563938" y="5805488"/>
            <a:ext cx="1955800" cy="336550"/>
          </a:xfrm>
          <a:prstGeom prst="rect">
            <a:avLst/>
          </a:prstGeom>
          <a:solidFill>
            <a:schemeClr val="bg1"/>
          </a:solidFill>
          <a:ln w="9525">
            <a:noFill/>
            <a:miter lim="800000"/>
            <a:headEnd/>
            <a:tailEnd/>
          </a:ln>
        </p:spPr>
        <p:txBody>
          <a:bodyPr wrap="none">
            <a:spAutoFit/>
          </a:bodyPr>
          <a:lstStyle/>
          <a:p>
            <a:pPr eaLnBrk="1" hangingPunct="1"/>
            <a:r>
              <a:rPr kumimoji="1" lang="ja-JP" altLang="en-US" sz="1600">
                <a:latin typeface="Verdana" pitchFamily="34" charset="0"/>
              </a:rPr>
              <a:t>（効用</a:t>
            </a:r>
            <a:r>
              <a:rPr kumimoji="1" lang="en-US" altLang="ja-JP" sz="1600">
                <a:latin typeface="Verdana" pitchFamily="34" charset="0"/>
              </a:rPr>
              <a:t>, </a:t>
            </a:r>
            <a:r>
              <a:rPr kumimoji="1" lang="ja-JP" altLang="en-US" sz="1600">
                <a:latin typeface="Verdana" pitchFamily="34" charset="0"/>
              </a:rPr>
              <a:t>資源消費量）</a:t>
            </a:r>
          </a:p>
        </p:txBody>
      </p:sp>
      <p:sp>
        <p:nvSpPr>
          <p:cNvPr id="33798" name="Text Box 146"/>
          <p:cNvSpPr txBox="1">
            <a:spLocks noChangeArrowheads="1"/>
          </p:cNvSpPr>
          <p:nvPr/>
        </p:nvSpPr>
        <p:spPr bwMode="auto">
          <a:xfrm>
            <a:off x="395288" y="3573463"/>
            <a:ext cx="4618572" cy="2031325"/>
          </a:xfrm>
          <a:prstGeom prst="rect">
            <a:avLst/>
          </a:prstGeom>
          <a:noFill/>
          <a:ln w="9525">
            <a:noFill/>
            <a:miter lim="800000"/>
            <a:headEnd/>
            <a:tailEnd/>
          </a:ln>
        </p:spPr>
        <p:txBody>
          <a:bodyPr wrap="none">
            <a:spAutoFit/>
          </a:bodyPr>
          <a:lstStyle/>
          <a:p>
            <a:pPr eaLnBrk="1" hangingPunct="1"/>
            <a:r>
              <a:rPr kumimoji="1" lang="ja-JP" altLang="en-US" dirty="0">
                <a:solidFill>
                  <a:srgbClr val="FF3300"/>
                </a:solidFill>
                <a:latin typeface="Verdana" pitchFamily="34" charset="0"/>
              </a:rPr>
              <a:t>目的：</a:t>
            </a:r>
          </a:p>
          <a:p>
            <a:pPr eaLnBrk="1" hangingPunct="1"/>
            <a:r>
              <a:rPr kumimoji="1" lang="ja-JP" altLang="en-US" dirty="0">
                <a:solidFill>
                  <a:srgbClr val="FF3300"/>
                </a:solidFill>
                <a:latin typeface="Verdana" pitchFamily="34" charset="0"/>
              </a:rPr>
              <a:t>　</a:t>
            </a:r>
            <a:r>
              <a:rPr kumimoji="1" lang="ja-JP" altLang="en-US" dirty="0">
                <a:latin typeface="Verdana" pitchFamily="34" charset="0"/>
              </a:rPr>
              <a:t>効用和が最大となる財の割当てを求める．</a:t>
            </a:r>
          </a:p>
          <a:p>
            <a:pPr eaLnBrk="1" hangingPunct="1"/>
            <a:r>
              <a:rPr kumimoji="1" lang="ja-JP" altLang="en-US" dirty="0">
                <a:solidFill>
                  <a:srgbClr val="FF3300"/>
                </a:solidFill>
                <a:latin typeface="Verdana" pitchFamily="34" charset="0"/>
              </a:rPr>
              <a:t>割当制約</a:t>
            </a:r>
            <a:r>
              <a:rPr kumimoji="1" lang="en-US" altLang="ja-JP" dirty="0">
                <a:solidFill>
                  <a:srgbClr val="FF3300"/>
                </a:solidFill>
                <a:latin typeface="Verdana" pitchFamily="34" charset="0"/>
              </a:rPr>
              <a:t>:</a:t>
            </a:r>
          </a:p>
          <a:p>
            <a:pPr eaLnBrk="1" hangingPunct="1"/>
            <a:r>
              <a:rPr kumimoji="1" lang="ja-JP" altLang="en-US" dirty="0">
                <a:latin typeface="Verdana" pitchFamily="34" charset="0"/>
              </a:rPr>
              <a:t>　各財は１エージェント</a:t>
            </a:r>
            <a:r>
              <a:rPr kumimoji="1" lang="ja-JP" altLang="en-US" dirty="0" smtClean="0">
                <a:latin typeface="Verdana" pitchFamily="34" charset="0"/>
              </a:rPr>
              <a:t>にのみ割り当てられる</a:t>
            </a:r>
            <a:r>
              <a:rPr kumimoji="1" lang="ja-JP" altLang="en-US" dirty="0">
                <a:latin typeface="Verdana" pitchFamily="34" charset="0"/>
              </a:rPr>
              <a:t>．</a:t>
            </a:r>
          </a:p>
          <a:p>
            <a:pPr eaLnBrk="1" hangingPunct="1"/>
            <a:r>
              <a:rPr kumimoji="1" lang="ja-JP" altLang="en-US" dirty="0">
                <a:solidFill>
                  <a:srgbClr val="FF3300"/>
                </a:solidFill>
                <a:latin typeface="Verdana" pitchFamily="34" charset="0"/>
              </a:rPr>
              <a:t>ナップサック制約</a:t>
            </a:r>
            <a:r>
              <a:rPr kumimoji="1" lang="en-US" altLang="ja-JP" dirty="0">
                <a:solidFill>
                  <a:srgbClr val="FF3300"/>
                </a:solidFill>
                <a:latin typeface="Verdana" pitchFamily="34" charset="0"/>
              </a:rPr>
              <a:t>:</a:t>
            </a:r>
          </a:p>
          <a:p>
            <a:pPr eaLnBrk="1" hangingPunct="1"/>
            <a:r>
              <a:rPr kumimoji="1" lang="ja-JP" altLang="en-US" dirty="0">
                <a:latin typeface="Verdana" pitchFamily="34" charset="0"/>
              </a:rPr>
              <a:t>　各エージェントの資源消費量の総和は</a:t>
            </a:r>
          </a:p>
          <a:p>
            <a:pPr eaLnBrk="1" hangingPunct="1"/>
            <a:r>
              <a:rPr kumimoji="1" lang="ja-JP" altLang="en-US" dirty="0">
                <a:latin typeface="Verdana" pitchFamily="34" charset="0"/>
              </a:rPr>
              <a:t>　利用可能な資源容量を超えない．</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eaLnBrk="1" hangingPunct="1"/>
            <a:r>
              <a:rPr lang="ja-JP" altLang="en-US" smtClean="0"/>
              <a:t>一般化</a:t>
            </a:r>
            <a:r>
              <a:rPr lang="ja-JP" altLang="en-US" smtClean="0">
                <a:solidFill>
                  <a:schemeClr val="bg2"/>
                </a:solidFill>
              </a:rPr>
              <a:t>相互</a:t>
            </a:r>
            <a:r>
              <a:rPr lang="ja-JP" altLang="en-US" smtClean="0"/>
              <a:t>割当問題</a:t>
            </a:r>
          </a:p>
        </p:txBody>
      </p:sp>
      <p:sp>
        <p:nvSpPr>
          <p:cNvPr id="3" name="コンテンツ プレースホルダ 2"/>
          <p:cNvSpPr>
            <a:spLocks noGrp="1"/>
          </p:cNvSpPr>
          <p:nvPr>
            <p:ph idx="1"/>
          </p:nvPr>
        </p:nvSpPr>
        <p:spPr>
          <a:xfrm>
            <a:off x="457200" y="1600200"/>
            <a:ext cx="8229600" cy="1108075"/>
          </a:xfrm>
        </p:spPr>
        <p:txBody>
          <a:bodyPr rtlCol="0">
            <a:normAutofit fontScale="77500" lnSpcReduction="20000"/>
          </a:bodyPr>
          <a:lstStyle/>
          <a:p>
            <a:pPr eaLnBrk="1" fontAlgn="auto" hangingPunct="1">
              <a:spcAft>
                <a:spcPts val="0"/>
              </a:spcAft>
              <a:defRPr/>
            </a:pPr>
            <a:r>
              <a:rPr lang="ja-JP" altLang="en-US" dirty="0" smtClean="0"/>
              <a:t>組合せ最適化問題</a:t>
            </a:r>
            <a:endParaRPr lang="en-US" altLang="ja-JP" dirty="0" smtClean="0"/>
          </a:p>
          <a:p>
            <a:pPr lvl="1" eaLnBrk="1" fontAlgn="auto" hangingPunct="1">
              <a:spcAft>
                <a:spcPts val="0"/>
              </a:spcAft>
              <a:defRPr/>
            </a:pPr>
            <a:r>
              <a:rPr lang="ja-JP" altLang="en-US" dirty="0" smtClean="0"/>
              <a:t>ＮＰ困難，実行可能性の判定もＮＰ完全</a:t>
            </a:r>
            <a:endParaRPr lang="en-US" altLang="ja-JP" dirty="0" smtClean="0"/>
          </a:p>
          <a:p>
            <a:pPr lvl="1" eaLnBrk="1" fontAlgn="auto" hangingPunct="1">
              <a:spcAft>
                <a:spcPts val="0"/>
              </a:spcAft>
              <a:defRPr/>
            </a:pPr>
            <a:r>
              <a:rPr lang="ja-JP" altLang="en-US" dirty="0" smtClean="0"/>
              <a:t>等式制約，不等式制約を含む整数計画問題</a:t>
            </a:r>
            <a:endParaRPr lang="en-US" altLang="ja-JP" dirty="0" smtClean="0"/>
          </a:p>
        </p:txBody>
      </p:sp>
      <p:sp>
        <p:nvSpPr>
          <p:cNvPr id="33799" name="Rectangle 101"/>
          <p:cNvSpPr>
            <a:spLocks noChangeArrowheads="1"/>
          </p:cNvSpPr>
          <p:nvPr/>
        </p:nvSpPr>
        <p:spPr bwMode="auto">
          <a:xfrm>
            <a:off x="5803900" y="3702050"/>
            <a:ext cx="381000" cy="228600"/>
          </a:xfrm>
          <a:prstGeom prst="rect">
            <a:avLst/>
          </a:prstGeom>
          <a:solidFill>
            <a:schemeClr val="accent1">
              <a:lumMod val="20000"/>
              <a:lumOff val="80000"/>
            </a:schemeClr>
          </a:solidFill>
          <a:ln w="9525">
            <a:solidFill>
              <a:schemeClr val="tx1"/>
            </a:solidFill>
            <a:miter lim="800000"/>
            <a:headEnd/>
            <a:tailEnd/>
          </a:ln>
        </p:spPr>
        <p:txBody>
          <a:bodyPr wrap="none" anchor="ctr"/>
          <a:lstStyle/>
          <a:p>
            <a:endParaRPr lang="ja-JP" altLang="en-US"/>
          </a:p>
        </p:txBody>
      </p:sp>
      <p:sp>
        <p:nvSpPr>
          <p:cNvPr id="33800" name="Rectangle 102"/>
          <p:cNvSpPr>
            <a:spLocks noChangeArrowheads="1"/>
          </p:cNvSpPr>
          <p:nvPr/>
        </p:nvSpPr>
        <p:spPr bwMode="auto">
          <a:xfrm>
            <a:off x="7099300" y="3702050"/>
            <a:ext cx="381000" cy="228600"/>
          </a:xfrm>
          <a:prstGeom prst="rect">
            <a:avLst/>
          </a:prstGeom>
          <a:solidFill>
            <a:srgbClr val="FFCCCC"/>
          </a:solidFill>
          <a:ln w="9525">
            <a:solidFill>
              <a:schemeClr val="tx1"/>
            </a:solidFill>
            <a:miter lim="800000"/>
            <a:headEnd/>
            <a:tailEnd/>
          </a:ln>
        </p:spPr>
        <p:txBody>
          <a:bodyPr wrap="none" anchor="ctr"/>
          <a:lstStyle/>
          <a:p>
            <a:endParaRPr lang="ja-JP" altLang="en-US"/>
          </a:p>
        </p:txBody>
      </p:sp>
      <p:sp>
        <p:nvSpPr>
          <p:cNvPr id="33801" name="Rectangle 103"/>
          <p:cNvSpPr>
            <a:spLocks noChangeArrowheads="1"/>
          </p:cNvSpPr>
          <p:nvPr/>
        </p:nvSpPr>
        <p:spPr bwMode="auto">
          <a:xfrm>
            <a:off x="8394700" y="3702050"/>
            <a:ext cx="381000" cy="228600"/>
          </a:xfrm>
          <a:prstGeom prst="rect">
            <a:avLst/>
          </a:prstGeom>
          <a:solidFill>
            <a:srgbClr val="CCFFCC"/>
          </a:solidFill>
          <a:ln w="9525">
            <a:solidFill>
              <a:schemeClr val="tx1"/>
            </a:solidFill>
            <a:miter lim="800000"/>
            <a:headEnd/>
            <a:tailEnd/>
          </a:ln>
        </p:spPr>
        <p:txBody>
          <a:bodyPr wrap="none" anchor="ctr"/>
          <a:lstStyle/>
          <a:p>
            <a:endParaRPr lang="ja-JP" altLang="en-US"/>
          </a:p>
        </p:txBody>
      </p:sp>
      <p:sp>
        <p:nvSpPr>
          <p:cNvPr id="33802" name="Rectangle 104"/>
          <p:cNvSpPr>
            <a:spLocks noChangeArrowheads="1"/>
          </p:cNvSpPr>
          <p:nvPr/>
        </p:nvSpPr>
        <p:spPr bwMode="auto">
          <a:xfrm>
            <a:off x="6108700" y="492125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3803" name="Rectangle 105"/>
          <p:cNvSpPr>
            <a:spLocks noChangeArrowheads="1"/>
          </p:cNvSpPr>
          <p:nvPr/>
        </p:nvSpPr>
        <p:spPr bwMode="auto">
          <a:xfrm>
            <a:off x="7861300" y="514985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3804" name="Text Box 106"/>
          <p:cNvSpPr txBox="1">
            <a:spLocks noChangeArrowheads="1"/>
          </p:cNvSpPr>
          <p:nvPr/>
        </p:nvSpPr>
        <p:spPr bwMode="auto">
          <a:xfrm>
            <a:off x="5715000"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1</a:t>
            </a:r>
          </a:p>
        </p:txBody>
      </p:sp>
      <p:sp>
        <p:nvSpPr>
          <p:cNvPr id="33805" name="Text Box 107"/>
          <p:cNvSpPr txBox="1">
            <a:spLocks noChangeArrowheads="1"/>
          </p:cNvSpPr>
          <p:nvPr/>
        </p:nvSpPr>
        <p:spPr bwMode="auto">
          <a:xfrm>
            <a:off x="7011988"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2</a:t>
            </a:r>
          </a:p>
        </p:txBody>
      </p:sp>
      <p:sp>
        <p:nvSpPr>
          <p:cNvPr id="33806" name="Text Box 108"/>
          <p:cNvSpPr txBox="1">
            <a:spLocks noChangeArrowheads="1"/>
          </p:cNvSpPr>
          <p:nvPr/>
        </p:nvSpPr>
        <p:spPr bwMode="auto">
          <a:xfrm>
            <a:off x="8307388"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3</a:t>
            </a:r>
          </a:p>
        </p:txBody>
      </p:sp>
      <p:cxnSp>
        <p:nvCxnSpPr>
          <p:cNvPr id="33807" name="AutoShape 109"/>
          <p:cNvCxnSpPr>
            <a:cxnSpLocks noChangeShapeType="1"/>
            <a:stCxn id="33799" idx="2"/>
            <a:endCxn id="33802" idx="0"/>
          </p:cNvCxnSpPr>
          <p:nvPr/>
        </p:nvCxnSpPr>
        <p:spPr bwMode="auto">
          <a:xfrm>
            <a:off x="5994400" y="3930650"/>
            <a:ext cx="304800" cy="990600"/>
          </a:xfrm>
          <a:prstGeom prst="straightConnector1">
            <a:avLst/>
          </a:prstGeom>
          <a:noFill/>
          <a:ln w="9525">
            <a:solidFill>
              <a:schemeClr val="tx1"/>
            </a:solidFill>
            <a:round/>
            <a:headEnd/>
            <a:tailEnd type="arrow" w="med" len="med"/>
          </a:ln>
        </p:spPr>
      </p:cxnSp>
      <p:cxnSp>
        <p:nvCxnSpPr>
          <p:cNvPr id="33808" name="AutoShape 110"/>
          <p:cNvCxnSpPr>
            <a:cxnSpLocks noChangeShapeType="1"/>
            <a:stCxn id="33799" idx="2"/>
            <a:endCxn id="33803" idx="0"/>
          </p:cNvCxnSpPr>
          <p:nvPr/>
        </p:nvCxnSpPr>
        <p:spPr bwMode="auto">
          <a:xfrm>
            <a:off x="5994400" y="3930650"/>
            <a:ext cx="2057400" cy="1219200"/>
          </a:xfrm>
          <a:prstGeom prst="straightConnector1">
            <a:avLst/>
          </a:prstGeom>
          <a:noFill/>
          <a:ln w="9525">
            <a:solidFill>
              <a:schemeClr val="tx1"/>
            </a:solidFill>
            <a:round/>
            <a:headEnd/>
            <a:tailEnd type="arrow" w="med" len="med"/>
          </a:ln>
        </p:spPr>
      </p:cxnSp>
      <p:cxnSp>
        <p:nvCxnSpPr>
          <p:cNvPr id="33809" name="AutoShape 111"/>
          <p:cNvCxnSpPr>
            <a:cxnSpLocks noChangeShapeType="1"/>
            <a:stCxn id="33800" idx="2"/>
            <a:endCxn id="33802" idx="0"/>
          </p:cNvCxnSpPr>
          <p:nvPr/>
        </p:nvCxnSpPr>
        <p:spPr bwMode="auto">
          <a:xfrm flipH="1">
            <a:off x="6299200" y="3930650"/>
            <a:ext cx="990600" cy="990600"/>
          </a:xfrm>
          <a:prstGeom prst="straightConnector1">
            <a:avLst/>
          </a:prstGeom>
          <a:noFill/>
          <a:ln w="9525">
            <a:solidFill>
              <a:schemeClr val="tx1"/>
            </a:solidFill>
            <a:round/>
            <a:headEnd/>
            <a:tailEnd type="arrow" w="med" len="med"/>
          </a:ln>
        </p:spPr>
      </p:cxnSp>
      <p:cxnSp>
        <p:nvCxnSpPr>
          <p:cNvPr id="33810" name="AutoShape 112"/>
          <p:cNvCxnSpPr>
            <a:cxnSpLocks noChangeShapeType="1"/>
            <a:stCxn id="33800" idx="2"/>
            <a:endCxn id="33803" idx="0"/>
          </p:cNvCxnSpPr>
          <p:nvPr/>
        </p:nvCxnSpPr>
        <p:spPr bwMode="auto">
          <a:xfrm>
            <a:off x="7289800" y="3930650"/>
            <a:ext cx="762000" cy="1219200"/>
          </a:xfrm>
          <a:prstGeom prst="straightConnector1">
            <a:avLst/>
          </a:prstGeom>
          <a:noFill/>
          <a:ln w="9525">
            <a:solidFill>
              <a:schemeClr val="tx1"/>
            </a:solidFill>
            <a:round/>
            <a:headEnd/>
            <a:tailEnd type="arrow" w="med" len="med"/>
          </a:ln>
        </p:spPr>
      </p:cxnSp>
      <p:cxnSp>
        <p:nvCxnSpPr>
          <p:cNvPr id="33811" name="AutoShape 113"/>
          <p:cNvCxnSpPr>
            <a:cxnSpLocks noChangeShapeType="1"/>
            <a:stCxn id="33801" idx="2"/>
            <a:endCxn id="33802" idx="0"/>
          </p:cNvCxnSpPr>
          <p:nvPr/>
        </p:nvCxnSpPr>
        <p:spPr bwMode="auto">
          <a:xfrm flipH="1">
            <a:off x="6299200" y="3930650"/>
            <a:ext cx="2286000" cy="990600"/>
          </a:xfrm>
          <a:prstGeom prst="straightConnector1">
            <a:avLst/>
          </a:prstGeom>
          <a:noFill/>
          <a:ln w="9525">
            <a:solidFill>
              <a:schemeClr val="tx1"/>
            </a:solidFill>
            <a:round/>
            <a:headEnd/>
            <a:tailEnd type="arrow" w="med" len="med"/>
          </a:ln>
        </p:spPr>
      </p:cxnSp>
      <p:cxnSp>
        <p:nvCxnSpPr>
          <p:cNvPr id="33812" name="AutoShape 114"/>
          <p:cNvCxnSpPr>
            <a:cxnSpLocks noChangeShapeType="1"/>
            <a:stCxn id="33801" idx="2"/>
            <a:endCxn id="33803" idx="0"/>
          </p:cNvCxnSpPr>
          <p:nvPr/>
        </p:nvCxnSpPr>
        <p:spPr bwMode="auto">
          <a:xfrm flipH="1">
            <a:off x="8051800" y="3930650"/>
            <a:ext cx="533400" cy="1219200"/>
          </a:xfrm>
          <a:prstGeom prst="straightConnector1">
            <a:avLst/>
          </a:prstGeom>
          <a:noFill/>
          <a:ln w="9525">
            <a:solidFill>
              <a:schemeClr val="tx1"/>
            </a:solidFill>
            <a:round/>
            <a:headEnd/>
            <a:tailEnd type="arrow" w="med" len="med"/>
          </a:ln>
        </p:spPr>
      </p:cxnSp>
      <p:sp>
        <p:nvSpPr>
          <p:cNvPr id="33813" name="Text Box 115"/>
          <p:cNvSpPr txBox="1">
            <a:spLocks noChangeArrowheads="1"/>
          </p:cNvSpPr>
          <p:nvPr/>
        </p:nvSpPr>
        <p:spPr bwMode="auto">
          <a:xfrm>
            <a:off x="5842000" y="5988050"/>
            <a:ext cx="1000125"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Agent1</a:t>
            </a:r>
          </a:p>
        </p:txBody>
      </p:sp>
      <p:sp>
        <p:nvSpPr>
          <p:cNvPr id="33814" name="Text Box 116"/>
          <p:cNvSpPr txBox="1">
            <a:spLocks noChangeArrowheads="1"/>
          </p:cNvSpPr>
          <p:nvPr/>
        </p:nvSpPr>
        <p:spPr bwMode="auto">
          <a:xfrm>
            <a:off x="7556500" y="5962650"/>
            <a:ext cx="1000125"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33815" name="Text Box 117"/>
          <p:cNvSpPr txBox="1">
            <a:spLocks noChangeArrowheads="1"/>
          </p:cNvSpPr>
          <p:nvPr/>
        </p:nvSpPr>
        <p:spPr bwMode="auto">
          <a:xfrm>
            <a:off x="5803900" y="42354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(5,2)</a:t>
            </a:r>
          </a:p>
        </p:txBody>
      </p:sp>
      <p:sp>
        <p:nvSpPr>
          <p:cNvPr id="33816" name="Text Box 118"/>
          <p:cNvSpPr txBox="1">
            <a:spLocks noChangeArrowheads="1"/>
          </p:cNvSpPr>
          <p:nvPr/>
        </p:nvSpPr>
        <p:spPr bwMode="auto">
          <a:xfrm>
            <a:off x="7099300" y="48450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solidFill>
                  <a:srgbClr val="FF0000"/>
                </a:solidFill>
                <a:latin typeface="Verdana" pitchFamily="34" charset="0"/>
              </a:rPr>
              <a:t>(4,2)</a:t>
            </a:r>
          </a:p>
        </p:txBody>
      </p:sp>
      <p:sp>
        <p:nvSpPr>
          <p:cNvPr id="33817" name="Text Box 119"/>
          <p:cNvSpPr txBox="1">
            <a:spLocks noChangeArrowheads="1"/>
          </p:cNvSpPr>
          <p:nvPr/>
        </p:nvSpPr>
        <p:spPr bwMode="auto">
          <a:xfrm>
            <a:off x="6642100" y="40068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solidFill>
                  <a:srgbClr val="FF0000"/>
                </a:solidFill>
                <a:latin typeface="Verdana" pitchFamily="34" charset="0"/>
              </a:rPr>
              <a:t>(6,2)</a:t>
            </a:r>
          </a:p>
        </p:txBody>
      </p:sp>
      <p:sp>
        <p:nvSpPr>
          <p:cNvPr id="33818" name="Text Box 120"/>
          <p:cNvSpPr txBox="1">
            <a:spLocks noChangeArrowheads="1"/>
          </p:cNvSpPr>
          <p:nvPr/>
        </p:nvSpPr>
        <p:spPr bwMode="auto">
          <a:xfrm>
            <a:off x="7404100" y="44640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(2,2)</a:t>
            </a:r>
          </a:p>
        </p:txBody>
      </p:sp>
      <p:sp>
        <p:nvSpPr>
          <p:cNvPr id="33819" name="Text Box 121"/>
          <p:cNvSpPr txBox="1">
            <a:spLocks noChangeArrowheads="1"/>
          </p:cNvSpPr>
          <p:nvPr/>
        </p:nvSpPr>
        <p:spPr bwMode="auto">
          <a:xfrm>
            <a:off x="7556500" y="39306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solidFill>
                  <a:srgbClr val="FF0000"/>
                </a:solidFill>
                <a:latin typeface="Verdana" pitchFamily="34" charset="0"/>
              </a:rPr>
              <a:t>(5,1)</a:t>
            </a:r>
          </a:p>
        </p:txBody>
      </p:sp>
      <p:sp>
        <p:nvSpPr>
          <p:cNvPr id="33820" name="Text Box 122"/>
          <p:cNvSpPr txBox="1">
            <a:spLocks noChangeArrowheads="1"/>
          </p:cNvSpPr>
          <p:nvPr/>
        </p:nvSpPr>
        <p:spPr bwMode="auto">
          <a:xfrm>
            <a:off x="8166100" y="42354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(2,2)</a:t>
            </a:r>
          </a:p>
        </p:txBody>
      </p:sp>
      <p:sp>
        <p:nvSpPr>
          <p:cNvPr id="33821" name="Line 123"/>
          <p:cNvSpPr>
            <a:spLocks noChangeShapeType="1"/>
          </p:cNvSpPr>
          <p:nvPr/>
        </p:nvSpPr>
        <p:spPr bwMode="auto">
          <a:xfrm>
            <a:off x="5956300" y="492125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3822" name="Text Box 124"/>
          <p:cNvSpPr txBox="1">
            <a:spLocks noChangeArrowheads="1"/>
          </p:cNvSpPr>
          <p:nvPr/>
        </p:nvSpPr>
        <p:spPr bwMode="auto">
          <a:xfrm>
            <a:off x="5651500" y="522605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33823" name="Line 125"/>
          <p:cNvSpPr>
            <a:spLocks noChangeShapeType="1"/>
          </p:cNvSpPr>
          <p:nvPr/>
        </p:nvSpPr>
        <p:spPr bwMode="auto">
          <a:xfrm>
            <a:off x="8394700" y="514985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3824" name="Text Box 126"/>
          <p:cNvSpPr txBox="1">
            <a:spLocks noChangeArrowheads="1"/>
          </p:cNvSpPr>
          <p:nvPr/>
        </p:nvSpPr>
        <p:spPr bwMode="auto">
          <a:xfrm>
            <a:off x="8394700" y="537845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33797" name="Text Box 127"/>
          <p:cNvSpPr txBox="1">
            <a:spLocks noChangeArrowheads="1"/>
          </p:cNvSpPr>
          <p:nvPr/>
        </p:nvSpPr>
        <p:spPr bwMode="auto">
          <a:xfrm>
            <a:off x="3563938" y="5805488"/>
            <a:ext cx="1955800" cy="336550"/>
          </a:xfrm>
          <a:prstGeom prst="rect">
            <a:avLst/>
          </a:prstGeom>
          <a:solidFill>
            <a:schemeClr val="bg1"/>
          </a:solidFill>
          <a:ln w="9525">
            <a:noFill/>
            <a:miter lim="800000"/>
            <a:headEnd/>
            <a:tailEnd/>
          </a:ln>
        </p:spPr>
        <p:txBody>
          <a:bodyPr wrap="none">
            <a:spAutoFit/>
          </a:bodyPr>
          <a:lstStyle/>
          <a:p>
            <a:pPr eaLnBrk="1" hangingPunct="1"/>
            <a:r>
              <a:rPr kumimoji="1" lang="ja-JP" altLang="en-US" sz="1600">
                <a:latin typeface="Verdana" pitchFamily="34" charset="0"/>
              </a:rPr>
              <a:t>（効用</a:t>
            </a:r>
            <a:r>
              <a:rPr kumimoji="1" lang="en-US" altLang="ja-JP" sz="1600">
                <a:latin typeface="Verdana" pitchFamily="34" charset="0"/>
              </a:rPr>
              <a:t>, </a:t>
            </a:r>
            <a:r>
              <a:rPr kumimoji="1" lang="ja-JP" altLang="en-US" sz="1600">
                <a:latin typeface="Verdana" pitchFamily="34" charset="0"/>
              </a:rPr>
              <a:t>資源消費量）</a:t>
            </a:r>
          </a:p>
        </p:txBody>
      </p:sp>
      <p:sp>
        <p:nvSpPr>
          <p:cNvPr id="33798" name="Text Box 146"/>
          <p:cNvSpPr txBox="1">
            <a:spLocks noChangeArrowheads="1"/>
          </p:cNvSpPr>
          <p:nvPr/>
        </p:nvSpPr>
        <p:spPr bwMode="auto">
          <a:xfrm>
            <a:off x="395288" y="3573463"/>
            <a:ext cx="4618572" cy="2031325"/>
          </a:xfrm>
          <a:prstGeom prst="rect">
            <a:avLst/>
          </a:prstGeom>
          <a:noFill/>
          <a:ln w="9525">
            <a:noFill/>
            <a:miter lim="800000"/>
            <a:headEnd/>
            <a:tailEnd/>
          </a:ln>
        </p:spPr>
        <p:txBody>
          <a:bodyPr wrap="none">
            <a:spAutoFit/>
          </a:bodyPr>
          <a:lstStyle/>
          <a:p>
            <a:pPr eaLnBrk="1" hangingPunct="1"/>
            <a:r>
              <a:rPr kumimoji="1" lang="ja-JP" altLang="en-US" dirty="0">
                <a:solidFill>
                  <a:srgbClr val="FF3300"/>
                </a:solidFill>
                <a:latin typeface="Verdana" pitchFamily="34" charset="0"/>
              </a:rPr>
              <a:t>目的：</a:t>
            </a:r>
          </a:p>
          <a:p>
            <a:pPr eaLnBrk="1" hangingPunct="1"/>
            <a:r>
              <a:rPr kumimoji="1" lang="ja-JP" altLang="en-US" dirty="0">
                <a:solidFill>
                  <a:srgbClr val="FF3300"/>
                </a:solidFill>
                <a:latin typeface="Verdana" pitchFamily="34" charset="0"/>
              </a:rPr>
              <a:t>　</a:t>
            </a:r>
            <a:r>
              <a:rPr kumimoji="1" lang="ja-JP" altLang="en-US" dirty="0">
                <a:latin typeface="Verdana" pitchFamily="34" charset="0"/>
              </a:rPr>
              <a:t>効用和が最大となる財の割当てを求める．</a:t>
            </a:r>
          </a:p>
          <a:p>
            <a:pPr eaLnBrk="1" hangingPunct="1"/>
            <a:r>
              <a:rPr kumimoji="1" lang="ja-JP" altLang="en-US" dirty="0">
                <a:solidFill>
                  <a:srgbClr val="FF3300"/>
                </a:solidFill>
                <a:latin typeface="Verdana" pitchFamily="34" charset="0"/>
              </a:rPr>
              <a:t>割当制約</a:t>
            </a:r>
            <a:r>
              <a:rPr kumimoji="1" lang="en-US" altLang="ja-JP" dirty="0">
                <a:solidFill>
                  <a:srgbClr val="FF3300"/>
                </a:solidFill>
                <a:latin typeface="Verdana" pitchFamily="34" charset="0"/>
              </a:rPr>
              <a:t>:</a:t>
            </a:r>
          </a:p>
          <a:p>
            <a:pPr eaLnBrk="1" hangingPunct="1"/>
            <a:r>
              <a:rPr kumimoji="1" lang="ja-JP" altLang="en-US" dirty="0">
                <a:latin typeface="Verdana" pitchFamily="34" charset="0"/>
              </a:rPr>
              <a:t>　各財は１エージェント</a:t>
            </a:r>
            <a:r>
              <a:rPr kumimoji="1" lang="ja-JP" altLang="en-US" dirty="0" smtClean="0">
                <a:latin typeface="Verdana" pitchFamily="34" charset="0"/>
              </a:rPr>
              <a:t>にのみ割り当てられる</a:t>
            </a:r>
            <a:r>
              <a:rPr kumimoji="1" lang="ja-JP" altLang="en-US" dirty="0">
                <a:latin typeface="Verdana" pitchFamily="34" charset="0"/>
              </a:rPr>
              <a:t>．</a:t>
            </a:r>
          </a:p>
          <a:p>
            <a:pPr eaLnBrk="1" hangingPunct="1"/>
            <a:r>
              <a:rPr kumimoji="1" lang="ja-JP" altLang="en-US" dirty="0">
                <a:solidFill>
                  <a:srgbClr val="FF3300"/>
                </a:solidFill>
                <a:latin typeface="Verdana" pitchFamily="34" charset="0"/>
              </a:rPr>
              <a:t>ナップサック制約</a:t>
            </a:r>
            <a:r>
              <a:rPr kumimoji="1" lang="en-US" altLang="ja-JP" dirty="0">
                <a:solidFill>
                  <a:srgbClr val="FF3300"/>
                </a:solidFill>
                <a:latin typeface="Verdana" pitchFamily="34" charset="0"/>
              </a:rPr>
              <a:t>:</a:t>
            </a:r>
          </a:p>
          <a:p>
            <a:pPr eaLnBrk="1" hangingPunct="1"/>
            <a:r>
              <a:rPr kumimoji="1" lang="ja-JP" altLang="en-US" dirty="0">
                <a:latin typeface="Verdana" pitchFamily="34" charset="0"/>
              </a:rPr>
              <a:t>　各エージェントの資源消費量の総和は</a:t>
            </a:r>
          </a:p>
          <a:p>
            <a:pPr eaLnBrk="1" hangingPunct="1"/>
            <a:r>
              <a:rPr kumimoji="1" lang="ja-JP" altLang="en-US" dirty="0">
                <a:latin typeface="Verdana" pitchFamily="34" charset="0"/>
              </a:rPr>
              <a:t>　利用可能な資源容量を超えない．</a:t>
            </a:r>
          </a:p>
        </p:txBody>
      </p:sp>
      <p:sp>
        <p:nvSpPr>
          <p:cNvPr id="33" name="Rectangle 101"/>
          <p:cNvSpPr>
            <a:spLocks noChangeArrowheads="1"/>
          </p:cNvSpPr>
          <p:nvPr/>
        </p:nvSpPr>
        <p:spPr bwMode="auto">
          <a:xfrm>
            <a:off x="7884368" y="5661248"/>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4" name="Rectangle 102"/>
          <p:cNvSpPr>
            <a:spLocks noChangeArrowheads="1"/>
          </p:cNvSpPr>
          <p:nvPr/>
        </p:nvSpPr>
        <p:spPr bwMode="auto">
          <a:xfrm>
            <a:off x="6084168" y="5661248"/>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5" name="Rectangle 103"/>
          <p:cNvSpPr>
            <a:spLocks noChangeArrowheads="1"/>
          </p:cNvSpPr>
          <p:nvPr/>
        </p:nvSpPr>
        <p:spPr bwMode="auto">
          <a:xfrm>
            <a:off x="6084168" y="5445224"/>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ja-JP" altLang="en-US" dirty="0" smtClean="0"/>
              <a:t>一般化相互割当問題（</a:t>
            </a:r>
            <a:r>
              <a:rPr lang="en-US" altLang="ja-JP" dirty="0" smtClean="0"/>
              <a:t>GMAP</a:t>
            </a:r>
            <a:r>
              <a:rPr lang="ja-JP" altLang="en-US" dirty="0" smtClean="0"/>
              <a:t>）</a:t>
            </a:r>
          </a:p>
        </p:txBody>
      </p:sp>
      <p:sp>
        <p:nvSpPr>
          <p:cNvPr id="3" name="コンテンツ プレースホルダ 2"/>
          <p:cNvSpPr>
            <a:spLocks noGrp="1"/>
          </p:cNvSpPr>
          <p:nvPr>
            <p:ph idx="1"/>
          </p:nvPr>
        </p:nvSpPr>
        <p:spPr>
          <a:xfrm>
            <a:off x="457200" y="1600200"/>
            <a:ext cx="8229600" cy="1323975"/>
          </a:xfrm>
        </p:spPr>
        <p:txBody>
          <a:bodyPr rtlCol="0">
            <a:normAutofit fontScale="70000" lnSpcReduction="20000"/>
          </a:bodyPr>
          <a:lstStyle/>
          <a:p>
            <a:pPr eaLnBrk="1" fontAlgn="auto" hangingPunct="1">
              <a:lnSpc>
                <a:spcPct val="80000"/>
              </a:lnSpc>
              <a:spcAft>
                <a:spcPts val="0"/>
              </a:spcAft>
              <a:defRPr/>
            </a:pPr>
            <a:r>
              <a:rPr lang="ja-JP" altLang="en-US" dirty="0" smtClean="0">
                <a:latin typeface="Times New Roman" pitchFamily="18" charset="0"/>
              </a:rPr>
              <a:t>初出文献：　</a:t>
            </a:r>
            <a:r>
              <a:rPr lang="en-US" altLang="ja-JP" dirty="0" smtClean="0">
                <a:latin typeface="Times New Roman" pitchFamily="18" charset="0"/>
              </a:rPr>
              <a:t>[Hirayama, 06]</a:t>
            </a:r>
          </a:p>
          <a:p>
            <a:pPr eaLnBrk="1" fontAlgn="auto" hangingPunct="1">
              <a:lnSpc>
                <a:spcPct val="80000"/>
              </a:lnSpc>
              <a:spcAft>
                <a:spcPts val="0"/>
              </a:spcAft>
              <a:defRPr/>
            </a:pPr>
            <a:r>
              <a:rPr lang="ja-JP" altLang="en-US" dirty="0" smtClean="0">
                <a:latin typeface="Times New Roman" pitchFamily="18" charset="0"/>
              </a:rPr>
              <a:t>資源制約のある分散集合分割問題</a:t>
            </a:r>
            <a:endParaRPr lang="en-US" altLang="ja-JP" dirty="0" smtClean="0">
              <a:latin typeface="Times New Roman" pitchFamily="18" charset="0"/>
            </a:endParaRPr>
          </a:p>
          <a:p>
            <a:pPr eaLnBrk="1" fontAlgn="auto" hangingPunct="1">
              <a:lnSpc>
                <a:spcPct val="80000"/>
              </a:lnSpc>
              <a:spcAft>
                <a:spcPts val="0"/>
              </a:spcAft>
              <a:defRPr/>
            </a:pPr>
            <a:r>
              <a:rPr lang="ja-JP" altLang="en-US" dirty="0" smtClean="0">
                <a:latin typeface="Times New Roman" pitchFamily="18" charset="0"/>
              </a:rPr>
              <a:t>可能な応用例：</a:t>
            </a:r>
          </a:p>
          <a:p>
            <a:pPr lvl="1" eaLnBrk="1" fontAlgn="auto" hangingPunct="1">
              <a:lnSpc>
                <a:spcPct val="80000"/>
              </a:lnSpc>
              <a:spcAft>
                <a:spcPts val="0"/>
              </a:spcAft>
              <a:defRPr/>
            </a:pPr>
            <a:r>
              <a:rPr lang="ja-JP" altLang="en-US" dirty="0" smtClean="0">
                <a:latin typeface="Times New Roman" pitchFamily="18" charset="0"/>
              </a:rPr>
              <a:t>配送問題（</a:t>
            </a:r>
            <a:r>
              <a:rPr lang="en-US" altLang="ja-JP" dirty="0" smtClean="0">
                <a:latin typeface="Times New Roman" pitchFamily="18" charset="0"/>
              </a:rPr>
              <a:t>vehicle routing problem</a:t>
            </a:r>
            <a:r>
              <a:rPr lang="ja-JP" altLang="en-US" dirty="0" smtClean="0">
                <a:latin typeface="Times New Roman" pitchFamily="18" charset="0"/>
              </a:rPr>
              <a:t>）</a:t>
            </a:r>
          </a:p>
          <a:p>
            <a:pPr lvl="1" eaLnBrk="1" fontAlgn="auto" hangingPunct="1">
              <a:lnSpc>
                <a:spcPct val="80000"/>
              </a:lnSpc>
              <a:spcAft>
                <a:spcPts val="0"/>
              </a:spcAft>
              <a:defRPr/>
            </a:pPr>
            <a:r>
              <a:rPr lang="ja-JP" altLang="en-US" dirty="0" smtClean="0">
                <a:latin typeface="Times New Roman" pitchFamily="18" charset="0"/>
              </a:rPr>
              <a:t>資源スケジューリング（</a:t>
            </a:r>
            <a:r>
              <a:rPr lang="en-US" altLang="ja-JP" dirty="0" smtClean="0">
                <a:latin typeface="Times New Roman" pitchFamily="18" charset="0"/>
              </a:rPr>
              <a:t>resource scheduling problem</a:t>
            </a:r>
            <a:r>
              <a:rPr lang="ja-JP" altLang="en-US" dirty="0" smtClean="0">
                <a:latin typeface="Times New Roman" pitchFamily="18" charset="0"/>
              </a:rPr>
              <a:t>）</a:t>
            </a:r>
          </a:p>
          <a:p>
            <a:pPr lvl="1" eaLnBrk="1" fontAlgn="auto" hangingPunct="1">
              <a:lnSpc>
                <a:spcPct val="80000"/>
              </a:lnSpc>
              <a:spcAft>
                <a:spcPts val="0"/>
              </a:spcAft>
              <a:defRPr/>
            </a:pPr>
            <a:endParaRPr lang="en-US" altLang="ja-JP" dirty="0" smtClean="0">
              <a:latin typeface="Times New Roman" pitchFamily="18" charset="0"/>
            </a:endParaRPr>
          </a:p>
          <a:p>
            <a:pPr eaLnBrk="1" fontAlgn="auto" hangingPunct="1">
              <a:lnSpc>
                <a:spcPct val="80000"/>
              </a:lnSpc>
              <a:spcAft>
                <a:spcPts val="0"/>
              </a:spcAft>
              <a:defRPr/>
            </a:pPr>
            <a:endParaRPr lang="ja-JP" altLang="en-US" dirty="0" smtClean="0">
              <a:latin typeface="Times New Roman" pitchFamily="18" charset="0"/>
            </a:endParaRPr>
          </a:p>
          <a:p>
            <a:pPr eaLnBrk="1" fontAlgn="auto" hangingPunct="1">
              <a:spcAft>
                <a:spcPts val="0"/>
              </a:spcAft>
              <a:defRPr/>
            </a:pPr>
            <a:endParaRPr lang="ja-JP" altLang="en-US" dirty="0" smtClean="0"/>
          </a:p>
        </p:txBody>
      </p:sp>
      <p:sp>
        <p:nvSpPr>
          <p:cNvPr id="34822" name="AutoShape 2"/>
          <p:cNvSpPr>
            <a:spLocks noChangeArrowheads="1"/>
          </p:cNvSpPr>
          <p:nvPr/>
        </p:nvSpPr>
        <p:spPr bwMode="auto">
          <a:xfrm>
            <a:off x="6646912" y="385760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34823" name="AutoShape 3"/>
          <p:cNvSpPr>
            <a:spLocks noChangeArrowheads="1"/>
          </p:cNvSpPr>
          <p:nvPr/>
        </p:nvSpPr>
        <p:spPr bwMode="auto">
          <a:xfrm>
            <a:off x="3446512" y="385760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34824" name="Rectangle 6"/>
          <p:cNvSpPr>
            <a:spLocks noChangeArrowheads="1"/>
          </p:cNvSpPr>
          <p:nvPr/>
        </p:nvSpPr>
        <p:spPr bwMode="auto">
          <a:xfrm>
            <a:off x="3675112" y="446720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4825" name="Rectangle 7"/>
          <p:cNvSpPr>
            <a:spLocks noChangeArrowheads="1"/>
          </p:cNvSpPr>
          <p:nvPr/>
        </p:nvSpPr>
        <p:spPr bwMode="auto">
          <a:xfrm>
            <a:off x="4246612" y="538160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4826" name="Rectangle 8"/>
          <p:cNvSpPr>
            <a:spLocks noChangeArrowheads="1"/>
          </p:cNvSpPr>
          <p:nvPr/>
        </p:nvSpPr>
        <p:spPr bwMode="auto">
          <a:xfrm>
            <a:off x="7370812" y="563560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4827" name="Text Box 9"/>
          <p:cNvSpPr txBox="1">
            <a:spLocks noChangeArrowheads="1"/>
          </p:cNvSpPr>
          <p:nvPr/>
        </p:nvSpPr>
        <p:spPr bwMode="auto">
          <a:xfrm>
            <a:off x="36497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34828" name="Line 10"/>
          <p:cNvSpPr>
            <a:spLocks noChangeShapeType="1"/>
          </p:cNvSpPr>
          <p:nvPr/>
        </p:nvSpPr>
        <p:spPr bwMode="auto">
          <a:xfrm>
            <a:off x="4094212" y="538160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4829" name="Text Box 11"/>
          <p:cNvSpPr txBox="1">
            <a:spLocks noChangeArrowheads="1"/>
          </p:cNvSpPr>
          <p:nvPr/>
        </p:nvSpPr>
        <p:spPr bwMode="auto">
          <a:xfrm>
            <a:off x="3789412" y="568640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34830" name="Line 12"/>
          <p:cNvSpPr>
            <a:spLocks noChangeShapeType="1"/>
          </p:cNvSpPr>
          <p:nvPr/>
        </p:nvSpPr>
        <p:spPr bwMode="auto">
          <a:xfrm>
            <a:off x="7904212" y="563560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4831" name="Text Box 13"/>
          <p:cNvSpPr txBox="1">
            <a:spLocks noChangeArrowheads="1"/>
          </p:cNvSpPr>
          <p:nvPr/>
        </p:nvSpPr>
        <p:spPr bwMode="auto">
          <a:xfrm>
            <a:off x="7904212" y="586420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34832" name="Rectangle 14"/>
          <p:cNvSpPr>
            <a:spLocks noChangeArrowheads="1"/>
          </p:cNvSpPr>
          <p:nvPr/>
        </p:nvSpPr>
        <p:spPr bwMode="auto">
          <a:xfrm>
            <a:off x="4360912" y="446720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4833" name="Rectangle 15"/>
          <p:cNvSpPr>
            <a:spLocks noChangeArrowheads="1"/>
          </p:cNvSpPr>
          <p:nvPr/>
        </p:nvSpPr>
        <p:spPr bwMode="auto">
          <a:xfrm>
            <a:off x="4970512" y="446720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4834" name="Text Box 16"/>
          <p:cNvSpPr txBox="1">
            <a:spLocks noChangeArrowheads="1"/>
          </p:cNvSpPr>
          <p:nvPr/>
        </p:nvSpPr>
        <p:spPr bwMode="auto">
          <a:xfrm>
            <a:off x="43355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34835" name="Text Box 17"/>
          <p:cNvSpPr txBox="1">
            <a:spLocks noChangeArrowheads="1"/>
          </p:cNvSpPr>
          <p:nvPr/>
        </p:nvSpPr>
        <p:spPr bwMode="auto">
          <a:xfrm>
            <a:off x="50213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34836" name="Rectangle 18"/>
          <p:cNvSpPr>
            <a:spLocks noChangeArrowheads="1"/>
          </p:cNvSpPr>
          <p:nvPr/>
        </p:nvSpPr>
        <p:spPr bwMode="auto">
          <a:xfrm>
            <a:off x="6875512" y="446720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4837" name="Text Box 19"/>
          <p:cNvSpPr txBox="1">
            <a:spLocks noChangeArrowheads="1"/>
          </p:cNvSpPr>
          <p:nvPr/>
        </p:nvSpPr>
        <p:spPr bwMode="auto">
          <a:xfrm>
            <a:off x="68898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34838" name="Rectangle 20"/>
          <p:cNvSpPr>
            <a:spLocks noChangeArrowheads="1"/>
          </p:cNvSpPr>
          <p:nvPr/>
        </p:nvSpPr>
        <p:spPr bwMode="auto">
          <a:xfrm>
            <a:off x="7561312" y="446720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4839" name="Rectangle 21"/>
          <p:cNvSpPr>
            <a:spLocks noChangeArrowheads="1"/>
          </p:cNvSpPr>
          <p:nvPr/>
        </p:nvSpPr>
        <p:spPr bwMode="auto">
          <a:xfrm>
            <a:off x="8170912" y="446720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4840" name="Text Box 22"/>
          <p:cNvSpPr txBox="1">
            <a:spLocks noChangeArrowheads="1"/>
          </p:cNvSpPr>
          <p:nvPr/>
        </p:nvSpPr>
        <p:spPr bwMode="auto">
          <a:xfrm>
            <a:off x="75756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34841" name="Text Box 23"/>
          <p:cNvSpPr txBox="1">
            <a:spLocks noChangeArrowheads="1"/>
          </p:cNvSpPr>
          <p:nvPr/>
        </p:nvSpPr>
        <p:spPr bwMode="auto">
          <a:xfrm>
            <a:off x="82614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34843" name="AutoShape 25"/>
          <p:cNvCxnSpPr>
            <a:cxnSpLocks noChangeShapeType="1"/>
            <a:stCxn id="34824" idx="2"/>
            <a:endCxn id="34825" idx="0"/>
          </p:cNvCxnSpPr>
          <p:nvPr/>
        </p:nvCxnSpPr>
        <p:spPr bwMode="auto">
          <a:xfrm>
            <a:off x="3865612" y="4695800"/>
            <a:ext cx="571500" cy="685800"/>
          </a:xfrm>
          <a:prstGeom prst="straightConnector1">
            <a:avLst/>
          </a:prstGeom>
          <a:noFill/>
          <a:ln w="9525">
            <a:solidFill>
              <a:schemeClr val="tx1"/>
            </a:solidFill>
            <a:round/>
            <a:headEnd/>
            <a:tailEnd type="triangle" w="med" len="med"/>
          </a:ln>
        </p:spPr>
      </p:cxnSp>
      <p:cxnSp>
        <p:nvCxnSpPr>
          <p:cNvPr id="34844" name="AutoShape 26"/>
          <p:cNvCxnSpPr>
            <a:cxnSpLocks noChangeShapeType="1"/>
            <a:stCxn id="34832" idx="2"/>
            <a:endCxn id="34825" idx="0"/>
          </p:cNvCxnSpPr>
          <p:nvPr/>
        </p:nvCxnSpPr>
        <p:spPr bwMode="auto">
          <a:xfrm flipH="1">
            <a:off x="4437112" y="4695800"/>
            <a:ext cx="114300" cy="685800"/>
          </a:xfrm>
          <a:prstGeom prst="straightConnector1">
            <a:avLst/>
          </a:prstGeom>
          <a:noFill/>
          <a:ln w="9525">
            <a:solidFill>
              <a:schemeClr val="tx1"/>
            </a:solidFill>
            <a:round/>
            <a:headEnd/>
            <a:tailEnd type="triangle" w="med" len="med"/>
          </a:ln>
        </p:spPr>
      </p:cxnSp>
      <p:cxnSp>
        <p:nvCxnSpPr>
          <p:cNvPr id="34845" name="AutoShape 27"/>
          <p:cNvCxnSpPr>
            <a:cxnSpLocks noChangeShapeType="1"/>
            <a:stCxn id="34833" idx="2"/>
            <a:endCxn id="34825" idx="0"/>
          </p:cNvCxnSpPr>
          <p:nvPr/>
        </p:nvCxnSpPr>
        <p:spPr bwMode="auto">
          <a:xfrm flipH="1">
            <a:off x="4437112" y="4695800"/>
            <a:ext cx="723900" cy="685800"/>
          </a:xfrm>
          <a:prstGeom prst="straightConnector1">
            <a:avLst/>
          </a:prstGeom>
          <a:noFill/>
          <a:ln w="9525">
            <a:solidFill>
              <a:schemeClr val="tx1"/>
            </a:solidFill>
            <a:round/>
            <a:headEnd/>
            <a:tailEnd type="triangle" w="med" len="med"/>
          </a:ln>
        </p:spPr>
      </p:cxnSp>
      <p:cxnSp>
        <p:nvCxnSpPr>
          <p:cNvPr id="34846" name="AutoShape 28"/>
          <p:cNvCxnSpPr>
            <a:cxnSpLocks noChangeShapeType="1"/>
            <a:stCxn id="34836" idx="2"/>
            <a:endCxn id="34826" idx="0"/>
          </p:cNvCxnSpPr>
          <p:nvPr/>
        </p:nvCxnSpPr>
        <p:spPr bwMode="auto">
          <a:xfrm>
            <a:off x="7066012" y="4695800"/>
            <a:ext cx="495300" cy="939800"/>
          </a:xfrm>
          <a:prstGeom prst="straightConnector1">
            <a:avLst/>
          </a:prstGeom>
          <a:noFill/>
          <a:ln w="9525">
            <a:solidFill>
              <a:schemeClr val="tx1"/>
            </a:solidFill>
            <a:round/>
            <a:headEnd/>
            <a:tailEnd type="triangle" w="med" len="med"/>
          </a:ln>
        </p:spPr>
      </p:cxnSp>
      <p:cxnSp>
        <p:nvCxnSpPr>
          <p:cNvPr id="34847" name="AutoShape 29"/>
          <p:cNvCxnSpPr>
            <a:cxnSpLocks noChangeShapeType="1"/>
            <a:stCxn id="34838" idx="2"/>
            <a:endCxn id="34826" idx="0"/>
          </p:cNvCxnSpPr>
          <p:nvPr/>
        </p:nvCxnSpPr>
        <p:spPr bwMode="auto">
          <a:xfrm flipH="1">
            <a:off x="7561312" y="4695800"/>
            <a:ext cx="190500" cy="939800"/>
          </a:xfrm>
          <a:prstGeom prst="straightConnector1">
            <a:avLst/>
          </a:prstGeom>
          <a:noFill/>
          <a:ln w="9525">
            <a:solidFill>
              <a:schemeClr val="tx1"/>
            </a:solidFill>
            <a:round/>
            <a:headEnd/>
            <a:tailEnd type="triangle" w="med" len="med"/>
          </a:ln>
        </p:spPr>
      </p:cxnSp>
      <p:cxnSp>
        <p:nvCxnSpPr>
          <p:cNvPr id="34848" name="AutoShape 30"/>
          <p:cNvCxnSpPr>
            <a:cxnSpLocks noChangeShapeType="1"/>
            <a:stCxn id="34839" idx="2"/>
            <a:endCxn id="34826" idx="0"/>
          </p:cNvCxnSpPr>
          <p:nvPr/>
        </p:nvCxnSpPr>
        <p:spPr bwMode="auto">
          <a:xfrm flipH="1">
            <a:off x="7561312" y="4695800"/>
            <a:ext cx="800100" cy="939800"/>
          </a:xfrm>
          <a:prstGeom prst="straightConnector1">
            <a:avLst/>
          </a:prstGeom>
          <a:noFill/>
          <a:ln w="9525">
            <a:solidFill>
              <a:schemeClr val="tx1"/>
            </a:solidFill>
            <a:round/>
            <a:headEnd/>
            <a:tailEnd type="triangle" w="med" len="med"/>
          </a:ln>
        </p:spPr>
      </p:cxnSp>
      <p:sp>
        <p:nvSpPr>
          <p:cNvPr id="34850" name="Text Box 32"/>
          <p:cNvSpPr txBox="1">
            <a:spLocks noChangeArrowheads="1"/>
          </p:cNvSpPr>
          <p:nvPr/>
        </p:nvSpPr>
        <p:spPr bwMode="auto">
          <a:xfrm>
            <a:off x="4022775" y="364328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34851" name="Text Box 33"/>
          <p:cNvSpPr txBox="1">
            <a:spLocks noChangeArrowheads="1"/>
          </p:cNvSpPr>
          <p:nvPr/>
        </p:nvSpPr>
        <p:spPr bwMode="auto">
          <a:xfrm>
            <a:off x="7262862" y="364328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34852" name="Text Box 34"/>
          <p:cNvSpPr txBox="1">
            <a:spLocks noChangeArrowheads="1"/>
          </p:cNvSpPr>
          <p:nvPr/>
        </p:nvSpPr>
        <p:spPr bwMode="auto">
          <a:xfrm>
            <a:off x="35195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(5,2)</a:t>
            </a:r>
          </a:p>
        </p:txBody>
      </p:sp>
      <p:sp>
        <p:nvSpPr>
          <p:cNvPr id="34853" name="Text Box 35"/>
          <p:cNvSpPr txBox="1">
            <a:spLocks noChangeArrowheads="1"/>
          </p:cNvSpPr>
          <p:nvPr/>
        </p:nvSpPr>
        <p:spPr bwMode="auto">
          <a:xfrm>
            <a:off x="42053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(6,2)</a:t>
            </a:r>
          </a:p>
        </p:txBody>
      </p:sp>
      <p:sp>
        <p:nvSpPr>
          <p:cNvPr id="34854" name="Text Box 36"/>
          <p:cNvSpPr txBox="1">
            <a:spLocks noChangeArrowheads="1"/>
          </p:cNvSpPr>
          <p:nvPr/>
        </p:nvSpPr>
        <p:spPr bwMode="auto">
          <a:xfrm>
            <a:off x="48149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(5,1)</a:t>
            </a:r>
          </a:p>
        </p:txBody>
      </p:sp>
      <p:sp>
        <p:nvSpPr>
          <p:cNvPr id="34855" name="Text Box 37"/>
          <p:cNvSpPr txBox="1">
            <a:spLocks noChangeArrowheads="1"/>
          </p:cNvSpPr>
          <p:nvPr/>
        </p:nvSpPr>
        <p:spPr bwMode="auto">
          <a:xfrm>
            <a:off x="67199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(4,2)</a:t>
            </a:r>
          </a:p>
        </p:txBody>
      </p:sp>
      <p:sp>
        <p:nvSpPr>
          <p:cNvPr id="34856" name="Text Box 38"/>
          <p:cNvSpPr txBox="1">
            <a:spLocks noChangeArrowheads="1"/>
          </p:cNvSpPr>
          <p:nvPr/>
        </p:nvSpPr>
        <p:spPr bwMode="auto">
          <a:xfrm>
            <a:off x="74057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(2,2)</a:t>
            </a:r>
          </a:p>
        </p:txBody>
      </p:sp>
      <p:sp>
        <p:nvSpPr>
          <p:cNvPr id="34857" name="Text Box 39"/>
          <p:cNvSpPr txBox="1">
            <a:spLocks noChangeArrowheads="1"/>
          </p:cNvSpPr>
          <p:nvPr/>
        </p:nvSpPr>
        <p:spPr bwMode="auto">
          <a:xfrm>
            <a:off x="80153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(2,2)</a:t>
            </a:r>
          </a:p>
        </p:txBody>
      </p:sp>
      <p:sp>
        <p:nvSpPr>
          <p:cNvPr id="34821" name="Text Box 42"/>
          <p:cNvSpPr txBox="1">
            <a:spLocks noChangeArrowheads="1"/>
          </p:cNvSpPr>
          <p:nvPr/>
        </p:nvSpPr>
        <p:spPr bwMode="auto">
          <a:xfrm>
            <a:off x="179388" y="3573463"/>
            <a:ext cx="3289683" cy="3139321"/>
          </a:xfrm>
          <a:prstGeom prst="rect">
            <a:avLst/>
          </a:prstGeom>
          <a:noFill/>
          <a:ln w="9525">
            <a:noFill/>
            <a:miter lim="800000"/>
            <a:headEnd/>
            <a:tailEnd/>
          </a:ln>
        </p:spPr>
        <p:txBody>
          <a:bodyPr wrap="none">
            <a:spAutoFit/>
          </a:bodyPr>
          <a:lstStyle/>
          <a:p>
            <a:pPr eaLnBrk="1" hangingPunct="1"/>
            <a:r>
              <a:rPr kumimoji="1" lang="ja-JP" altLang="en-US" dirty="0">
                <a:solidFill>
                  <a:srgbClr val="FF3300"/>
                </a:solidFill>
                <a:latin typeface="Verdana" pitchFamily="34" charset="0"/>
              </a:rPr>
              <a:t>目的：</a:t>
            </a:r>
          </a:p>
          <a:p>
            <a:pPr eaLnBrk="1" hangingPunct="1"/>
            <a:r>
              <a:rPr kumimoji="1" lang="ja-JP" altLang="en-US" dirty="0">
                <a:solidFill>
                  <a:srgbClr val="FF3300"/>
                </a:solidFill>
                <a:latin typeface="Verdana" pitchFamily="34" charset="0"/>
              </a:rPr>
              <a:t>　</a:t>
            </a:r>
            <a:r>
              <a:rPr kumimoji="1" lang="ja-JP" altLang="en-US" dirty="0">
                <a:latin typeface="Verdana" pitchFamily="34" charset="0"/>
              </a:rPr>
              <a:t>効用和が最大となる財の</a:t>
            </a:r>
          </a:p>
          <a:p>
            <a:pPr eaLnBrk="1" hangingPunct="1"/>
            <a:r>
              <a:rPr kumimoji="1" lang="ja-JP" altLang="en-US" dirty="0">
                <a:latin typeface="Verdana" pitchFamily="34" charset="0"/>
              </a:rPr>
              <a:t>　割当てを求める．</a:t>
            </a:r>
          </a:p>
          <a:p>
            <a:pPr eaLnBrk="1" hangingPunct="1"/>
            <a:r>
              <a:rPr kumimoji="1" lang="ja-JP" altLang="en-US" dirty="0">
                <a:solidFill>
                  <a:srgbClr val="FF3300"/>
                </a:solidFill>
                <a:latin typeface="Verdana" pitchFamily="34" charset="0"/>
              </a:rPr>
              <a:t>割当</a:t>
            </a:r>
            <a:r>
              <a:rPr kumimoji="1" lang="ja-JP" altLang="en-US" dirty="0" smtClean="0">
                <a:solidFill>
                  <a:srgbClr val="FF3300"/>
                </a:solidFill>
                <a:latin typeface="Verdana" pitchFamily="34" charset="0"/>
              </a:rPr>
              <a:t>制約</a:t>
            </a:r>
            <a:r>
              <a:rPr lang="ja-JP" altLang="en-US" dirty="0" smtClean="0">
                <a:solidFill>
                  <a:schemeClr val="tx2"/>
                </a:solidFill>
                <a:latin typeface="Verdana" pitchFamily="34" charset="0"/>
              </a:rPr>
              <a:t>（</a:t>
            </a:r>
            <a:r>
              <a:rPr kumimoji="1" lang="ja-JP" altLang="en-US" dirty="0" smtClean="0">
                <a:solidFill>
                  <a:schemeClr val="tx2"/>
                </a:solidFill>
                <a:latin typeface="Verdana" pitchFamily="34" charset="0"/>
              </a:rPr>
              <a:t>エージェント間制約）</a:t>
            </a:r>
            <a:r>
              <a:rPr kumimoji="1" lang="en-US" altLang="ja-JP" dirty="0" smtClean="0">
                <a:solidFill>
                  <a:schemeClr val="tx2"/>
                </a:solidFill>
                <a:latin typeface="Verdana" pitchFamily="34" charset="0"/>
              </a:rPr>
              <a:t>:</a:t>
            </a:r>
            <a:endParaRPr kumimoji="1" lang="en-US" altLang="ja-JP" dirty="0">
              <a:solidFill>
                <a:schemeClr val="tx2"/>
              </a:solidFill>
              <a:latin typeface="Verdana" pitchFamily="34" charset="0"/>
            </a:endParaRPr>
          </a:p>
          <a:p>
            <a:pPr eaLnBrk="1" hangingPunct="1"/>
            <a:r>
              <a:rPr kumimoji="1" lang="ja-JP" altLang="en-US" dirty="0">
                <a:latin typeface="Verdana" pitchFamily="34" charset="0"/>
              </a:rPr>
              <a:t>　各財は１エージェント</a:t>
            </a:r>
            <a:r>
              <a:rPr kumimoji="1" lang="ja-JP" altLang="en-US" dirty="0" smtClean="0">
                <a:latin typeface="Verdana" pitchFamily="34" charset="0"/>
              </a:rPr>
              <a:t>にのみ</a:t>
            </a:r>
            <a:endParaRPr kumimoji="1" lang="en-US" altLang="ja-JP" dirty="0" smtClean="0">
              <a:latin typeface="Verdana" pitchFamily="34" charset="0"/>
            </a:endParaRPr>
          </a:p>
          <a:p>
            <a:pPr eaLnBrk="1" hangingPunct="1"/>
            <a:r>
              <a:rPr kumimoji="1" lang="ja-JP" altLang="en-US" dirty="0" smtClean="0">
                <a:latin typeface="Verdana" pitchFamily="34" charset="0"/>
              </a:rPr>
              <a:t>　割り当てられる</a:t>
            </a:r>
            <a:r>
              <a:rPr kumimoji="1" lang="ja-JP" altLang="en-US" dirty="0">
                <a:latin typeface="Verdana" pitchFamily="34" charset="0"/>
              </a:rPr>
              <a:t>．</a:t>
            </a:r>
          </a:p>
          <a:p>
            <a:pPr eaLnBrk="1" hangingPunct="1"/>
            <a:r>
              <a:rPr kumimoji="1" lang="ja-JP" altLang="en-US" dirty="0">
                <a:solidFill>
                  <a:srgbClr val="FF3300"/>
                </a:solidFill>
                <a:latin typeface="Verdana" pitchFamily="34" charset="0"/>
              </a:rPr>
              <a:t>ナップサック</a:t>
            </a:r>
            <a:r>
              <a:rPr kumimoji="1" lang="ja-JP" altLang="en-US" dirty="0" smtClean="0">
                <a:solidFill>
                  <a:srgbClr val="FF3300"/>
                </a:solidFill>
                <a:latin typeface="Verdana" pitchFamily="34" charset="0"/>
              </a:rPr>
              <a:t>制約</a:t>
            </a:r>
            <a:r>
              <a:rPr lang="ja-JP" altLang="en-US" dirty="0" smtClean="0">
                <a:solidFill>
                  <a:schemeClr val="tx2"/>
                </a:solidFill>
                <a:latin typeface="Verdana" pitchFamily="34" charset="0"/>
              </a:rPr>
              <a:t>（</a:t>
            </a:r>
            <a:r>
              <a:rPr kumimoji="1" lang="ja-JP" altLang="en-US" dirty="0" smtClean="0">
                <a:solidFill>
                  <a:schemeClr val="tx2"/>
                </a:solidFill>
                <a:latin typeface="Verdana" pitchFamily="34" charset="0"/>
              </a:rPr>
              <a:t>エージェント</a:t>
            </a:r>
            <a:endParaRPr kumimoji="1" lang="ja-JP" altLang="en-US" dirty="0">
              <a:solidFill>
                <a:schemeClr val="tx2"/>
              </a:solidFill>
              <a:latin typeface="Verdana" pitchFamily="34" charset="0"/>
            </a:endParaRPr>
          </a:p>
          <a:p>
            <a:pPr eaLnBrk="1" hangingPunct="1"/>
            <a:r>
              <a:rPr kumimoji="1" lang="ja-JP" altLang="en-US" dirty="0" smtClean="0">
                <a:solidFill>
                  <a:schemeClr val="tx2"/>
                </a:solidFill>
                <a:latin typeface="Verdana" pitchFamily="34" charset="0"/>
              </a:rPr>
              <a:t>内制約）</a:t>
            </a:r>
            <a:r>
              <a:rPr kumimoji="1" lang="en-US" altLang="ja-JP" dirty="0" smtClean="0">
                <a:solidFill>
                  <a:schemeClr val="tx2"/>
                </a:solidFill>
                <a:latin typeface="Verdana" pitchFamily="34" charset="0"/>
              </a:rPr>
              <a:t>:</a:t>
            </a:r>
            <a:endParaRPr kumimoji="1" lang="en-US" altLang="ja-JP" dirty="0">
              <a:solidFill>
                <a:schemeClr val="tx2"/>
              </a:solidFill>
              <a:latin typeface="Verdana" pitchFamily="34" charset="0"/>
            </a:endParaRPr>
          </a:p>
          <a:p>
            <a:pPr eaLnBrk="1" hangingPunct="1"/>
            <a:r>
              <a:rPr kumimoji="1" lang="ja-JP" altLang="en-US" dirty="0">
                <a:latin typeface="Verdana" pitchFamily="34" charset="0"/>
              </a:rPr>
              <a:t>　各エージェントの資源消費</a:t>
            </a:r>
          </a:p>
          <a:p>
            <a:pPr eaLnBrk="1" hangingPunct="1"/>
            <a:r>
              <a:rPr kumimoji="1" lang="ja-JP" altLang="en-US" dirty="0">
                <a:latin typeface="Verdana" pitchFamily="34" charset="0"/>
              </a:rPr>
              <a:t>　量の総和は利用可能な資</a:t>
            </a:r>
          </a:p>
          <a:p>
            <a:pPr eaLnBrk="1" hangingPunct="1"/>
            <a:r>
              <a:rPr kumimoji="1" lang="ja-JP" altLang="en-US" dirty="0">
                <a:latin typeface="Verdana" pitchFamily="34" charset="0"/>
              </a:rPr>
              <a:t>　源容量を超えない．</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r>
              <a:rPr lang="ja-JP" altLang="en-US" dirty="0" smtClean="0"/>
              <a:t>一般化相互割当問題（</a:t>
            </a:r>
            <a:r>
              <a:rPr lang="en-US" altLang="ja-JP" dirty="0" smtClean="0"/>
              <a:t>GMAP</a:t>
            </a:r>
            <a:r>
              <a:rPr lang="ja-JP" altLang="en-US" dirty="0" smtClean="0"/>
              <a:t>）</a:t>
            </a:r>
          </a:p>
        </p:txBody>
      </p:sp>
      <p:sp>
        <p:nvSpPr>
          <p:cNvPr id="3" name="コンテンツ プレースホルダ 2"/>
          <p:cNvSpPr>
            <a:spLocks noGrp="1"/>
          </p:cNvSpPr>
          <p:nvPr>
            <p:ph idx="1"/>
          </p:nvPr>
        </p:nvSpPr>
        <p:spPr>
          <a:xfrm>
            <a:off x="457200" y="1600200"/>
            <a:ext cx="8229600" cy="1323975"/>
          </a:xfrm>
        </p:spPr>
        <p:txBody>
          <a:bodyPr rtlCol="0">
            <a:normAutofit fontScale="70000" lnSpcReduction="20000"/>
          </a:bodyPr>
          <a:lstStyle/>
          <a:p>
            <a:pPr>
              <a:lnSpc>
                <a:spcPct val="80000"/>
              </a:lnSpc>
              <a:defRPr/>
            </a:pPr>
            <a:r>
              <a:rPr lang="ja-JP" altLang="en-US" dirty="0" smtClean="0">
                <a:latin typeface="Times New Roman" pitchFamily="18" charset="0"/>
              </a:rPr>
              <a:t>初出文献：　</a:t>
            </a:r>
            <a:r>
              <a:rPr lang="en-US" altLang="ja-JP" dirty="0" smtClean="0">
                <a:latin typeface="Times New Roman" pitchFamily="18" charset="0"/>
              </a:rPr>
              <a:t>[Hirayama, 06]</a:t>
            </a:r>
          </a:p>
          <a:p>
            <a:pPr eaLnBrk="1" fontAlgn="auto" hangingPunct="1">
              <a:lnSpc>
                <a:spcPct val="80000"/>
              </a:lnSpc>
              <a:spcAft>
                <a:spcPts val="0"/>
              </a:spcAft>
              <a:defRPr/>
            </a:pPr>
            <a:r>
              <a:rPr lang="ja-JP" altLang="en-US" dirty="0" smtClean="0">
                <a:latin typeface="Times New Roman" pitchFamily="18" charset="0"/>
              </a:rPr>
              <a:t>資源制約のある分散集合分割問題</a:t>
            </a:r>
            <a:endParaRPr lang="en-US" altLang="ja-JP" dirty="0" smtClean="0">
              <a:latin typeface="Times New Roman" pitchFamily="18" charset="0"/>
            </a:endParaRPr>
          </a:p>
          <a:p>
            <a:pPr eaLnBrk="1" fontAlgn="auto" hangingPunct="1">
              <a:lnSpc>
                <a:spcPct val="80000"/>
              </a:lnSpc>
              <a:spcAft>
                <a:spcPts val="0"/>
              </a:spcAft>
              <a:defRPr/>
            </a:pPr>
            <a:r>
              <a:rPr lang="ja-JP" altLang="en-US" dirty="0" smtClean="0">
                <a:latin typeface="Times New Roman" pitchFamily="18" charset="0"/>
              </a:rPr>
              <a:t>可能な応用例：</a:t>
            </a:r>
          </a:p>
          <a:p>
            <a:pPr lvl="1" eaLnBrk="1" fontAlgn="auto" hangingPunct="1">
              <a:lnSpc>
                <a:spcPct val="80000"/>
              </a:lnSpc>
              <a:spcAft>
                <a:spcPts val="0"/>
              </a:spcAft>
              <a:defRPr/>
            </a:pPr>
            <a:r>
              <a:rPr lang="ja-JP" altLang="en-US" dirty="0" smtClean="0">
                <a:latin typeface="Times New Roman" pitchFamily="18" charset="0"/>
              </a:rPr>
              <a:t>配送問題（</a:t>
            </a:r>
            <a:r>
              <a:rPr lang="en-US" altLang="ja-JP" dirty="0" smtClean="0">
                <a:latin typeface="Times New Roman" pitchFamily="18" charset="0"/>
              </a:rPr>
              <a:t>vehicle routing problem</a:t>
            </a:r>
            <a:r>
              <a:rPr lang="ja-JP" altLang="en-US" dirty="0" smtClean="0">
                <a:latin typeface="Times New Roman" pitchFamily="18" charset="0"/>
              </a:rPr>
              <a:t>）</a:t>
            </a:r>
          </a:p>
          <a:p>
            <a:pPr lvl="1" eaLnBrk="1" fontAlgn="auto" hangingPunct="1">
              <a:lnSpc>
                <a:spcPct val="80000"/>
              </a:lnSpc>
              <a:spcAft>
                <a:spcPts val="0"/>
              </a:spcAft>
              <a:defRPr/>
            </a:pPr>
            <a:r>
              <a:rPr lang="ja-JP" altLang="en-US" dirty="0" smtClean="0">
                <a:latin typeface="Times New Roman" pitchFamily="18" charset="0"/>
              </a:rPr>
              <a:t>資源スケジューリング（</a:t>
            </a:r>
            <a:r>
              <a:rPr lang="en-US" altLang="ja-JP" dirty="0" smtClean="0">
                <a:latin typeface="Times New Roman" pitchFamily="18" charset="0"/>
              </a:rPr>
              <a:t>resource scheduling problem</a:t>
            </a:r>
            <a:r>
              <a:rPr lang="ja-JP" altLang="en-US" dirty="0" smtClean="0">
                <a:latin typeface="Times New Roman" pitchFamily="18" charset="0"/>
              </a:rPr>
              <a:t>）</a:t>
            </a:r>
          </a:p>
          <a:p>
            <a:pPr lvl="1" eaLnBrk="1" fontAlgn="auto" hangingPunct="1">
              <a:lnSpc>
                <a:spcPct val="80000"/>
              </a:lnSpc>
              <a:spcAft>
                <a:spcPts val="0"/>
              </a:spcAft>
              <a:defRPr/>
            </a:pPr>
            <a:endParaRPr lang="en-US" altLang="ja-JP" dirty="0" smtClean="0">
              <a:latin typeface="Times New Roman" pitchFamily="18" charset="0"/>
            </a:endParaRPr>
          </a:p>
          <a:p>
            <a:pPr eaLnBrk="1" fontAlgn="auto" hangingPunct="1">
              <a:lnSpc>
                <a:spcPct val="80000"/>
              </a:lnSpc>
              <a:spcAft>
                <a:spcPts val="0"/>
              </a:spcAft>
              <a:defRPr/>
            </a:pPr>
            <a:endParaRPr lang="ja-JP" altLang="en-US" dirty="0" smtClean="0">
              <a:latin typeface="Times New Roman" pitchFamily="18" charset="0"/>
            </a:endParaRPr>
          </a:p>
          <a:p>
            <a:pPr eaLnBrk="1" fontAlgn="auto" hangingPunct="1">
              <a:spcAft>
                <a:spcPts val="0"/>
              </a:spcAft>
              <a:defRPr/>
            </a:pPr>
            <a:endParaRPr lang="ja-JP" altLang="en-US" dirty="0" smtClean="0"/>
          </a:p>
        </p:txBody>
      </p:sp>
      <p:sp>
        <p:nvSpPr>
          <p:cNvPr id="34822" name="AutoShape 2"/>
          <p:cNvSpPr>
            <a:spLocks noChangeArrowheads="1"/>
          </p:cNvSpPr>
          <p:nvPr/>
        </p:nvSpPr>
        <p:spPr bwMode="auto">
          <a:xfrm>
            <a:off x="6646912" y="385760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34823" name="AutoShape 3"/>
          <p:cNvSpPr>
            <a:spLocks noChangeArrowheads="1"/>
          </p:cNvSpPr>
          <p:nvPr/>
        </p:nvSpPr>
        <p:spPr bwMode="auto">
          <a:xfrm>
            <a:off x="3446512" y="385760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34824" name="Rectangle 6"/>
          <p:cNvSpPr>
            <a:spLocks noChangeArrowheads="1"/>
          </p:cNvSpPr>
          <p:nvPr/>
        </p:nvSpPr>
        <p:spPr bwMode="auto">
          <a:xfrm>
            <a:off x="3675112" y="446720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4825" name="Rectangle 7"/>
          <p:cNvSpPr>
            <a:spLocks noChangeArrowheads="1"/>
          </p:cNvSpPr>
          <p:nvPr/>
        </p:nvSpPr>
        <p:spPr bwMode="auto">
          <a:xfrm>
            <a:off x="4246612" y="538160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4826" name="Rectangle 8"/>
          <p:cNvSpPr>
            <a:spLocks noChangeArrowheads="1"/>
          </p:cNvSpPr>
          <p:nvPr/>
        </p:nvSpPr>
        <p:spPr bwMode="auto">
          <a:xfrm>
            <a:off x="7370812" y="563560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4827" name="Text Box 9"/>
          <p:cNvSpPr txBox="1">
            <a:spLocks noChangeArrowheads="1"/>
          </p:cNvSpPr>
          <p:nvPr/>
        </p:nvSpPr>
        <p:spPr bwMode="auto">
          <a:xfrm>
            <a:off x="36497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34828" name="Line 10"/>
          <p:cNvSpPr>
            <a:spLocks noChangeShapeType="1"/>
          </p:cNvSpPr>
          <p:nvPr/>
        </p:nvSpPr>
        <p:spPr bwMode="auto">
          <a:xfrm>
            <a:off x="4094212" y="538160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4829" name="Text Box 11"/>
          <p:cNvSpPr txBox="1">
            <a:spLocks noChangeArrowheads="1"/>
          </p:cNvSpPr>
          <p:nvPr/>
        </p:nvSpPr>
        <p:spPr bwMode="auto">
          <a:xfrm>
            <a:off x="3789412" y="568640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34830" name="Line 12"/>
          <p:cNvSpPr>
            <a:spLocks noChangeShapeType="1"/>
          </p:cNvSpPr>
          <p:nvPr/>
        </p:nvSpPr>
        <p:spPr bwMode="auto">
          <a:xfrm>
            <a:off x="7904212" y="563560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4831" name="Text Box 13"/>
          <p:cNvSpPr txBox="1">
            <a:spLocks noChangeArrowheads="1"/>
          </p:cNvSpPr>
          <p:nvPr/>
        </p:nvSpPr>
        <p:spPr bwMode="auto">
          <a:xfrm>
            <a:off x="7904212" y="586420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34832" name="Rectangle 14"/>
          <p:cNvSpPr>
            <a:spLocks noChangeArrowheads="1"/>
          </p:cNvSpPr>
          <p:nvPr/>
        </p:nvSpPr>
        <p:spPr bwMode="auto">
          <a:xfrm>
            <a:off x="4360912" y="446720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4833" name="Rectangle 15"/>
          <p:cNvSpPr>
            <a:spLocks noChangeArrowheads="1"/>
          </p:cNvSpPr>
          <p:nvPr/>
        </p:nvSpPr>
        <p:spPr bwMode="auto">
          <a:xfrm>
            <a:off x="4970512" y="446720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4834" name="Text Box 16"/>
          <p:cNvSpPr txBox="1">
            <a:spLocks noChangeArrowheads="1"/>
          </p:cNvSpPr>
          <p:nvPr/>
        </p:nvSpPr>
        <p:spPr bwMode="auto">
          <a:xfrm>
            <a:off x="43355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34835" name="Text Box 17"/>
          <p:cNvSpPr txBox="1">
            <a:spLocks noChangeArrowheads="1"/>
          </p:cNvSpPr>
          <p:nvPr/>
        </p:nvSpPr>
        <p:spPr bwMode="auto">
          <a:xfrm>
            <a:off x="50213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34836" name="Rectangle 18"/>
          <p:cNvSpPr>
            <a:spLocks noChangeArrowheads="1"/>
          </p:cNvSpPr>
          <p:nvPr/>
        </p:nvSpPr>
        <p:spPr bwMode="auto">
          <a:xfrm>
            <a:off x="6875512" y="446720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4837" name="Text Box 19"/>
          <p:cNvSpPr txBox="1">
            <a:spLocks noChangeArrowheads="1"/>
          </p:cNvSpPr>
          <p:nvPr/>
        </p:nvSpPr>
        <p:spPr bwMode="auto">
          <a:xfrm>
            <a:off x="68898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34838" name="Rectangle 20"/>
          <p:cNvSpPr>
            <a:spLocks noChangeArrowheads="1"/>
          </p:cNvSpPr>
          <p:nvPr/>
        </p:nvSpPr>
        <p:spPr bwMode="auto">
          <a:xfrm>
            <a:off x="7561312" y="446720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4839" name="Rectangle 21"/>
          <p:cNvSpPr>
            <a:spLocks noChangeArrowheads="1"/>
          </p:cNvSpPr>
          <p:nvPr/>
        </p:nvSpPr>
        <p:spPr bwMode="auto">
          <a:xfrm>
            <a:off x="8170912" y="446720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4840" name="Text Box 22"/>
          <p:cNvSpPr txBox="1">
            <a:spLocks noChangeArrowheads="1"/>
          </p:cNvSpPr>
          <p:nvPr/>
        </p:nvSpPr>
        <p:spPr bwMode="auto">
          <a:xfrm>
            <a:off x="75756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34841" name="Text Box 23"/>
          <p:cNvSpPr txBox="1">
            <a:spLocks noChangeArrowheads="1"/>
          </p:cNvSpPr>
          <p:nvPr/>
        </p:nvSpPr>
        <p:spPr bwMode="auto">
          <a:xfrm>
            <a:off x="82614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34843" name="AutoShape 25"/>
          <p:cNvCxnSpPr>
            <a:cxnSpLocks noChangeShapeType="1"/>
            <a:stCxn id="34824" idx="2"/>
            <a:endCxn id="34825" idx="0"/>
          </p:cNvCxnSpPr>
          <p:nvPr/>
        </p:nvCxnSpPr>
        <p:spPr bwMode="auto">
          <a:xfrm>
            <a:off x="3865612" y="4695800"/>
            <a:ext cx="571500" cy="685800"/>
          </a:xfrm>
          <a:prstGeom prst="straightConnector1">
            <a:avLst/>
          </a:prstGeom>
          <a:noFill/>
          <a:ln w="9525">
            <a:solidFill>
              <a:schemeClr val="tx1"/>
            </a:solidFill>
            <a:round/>
            <a:headEnd/>
            <a:tailEnd type="triangle" w="med" len="med"/>
          </a:ln>
        </p:spPr>
      </p:cxnSp>
      <p:cxnSp>
        <p:nvCxnSpPr>
          <p:cNvPr id="34844" name="AutoShape 26"/>
          <p:cNvCxnSpPr>
            <a:cxnSpLocks noChangeShapeType="1"/>
            <a:stCxn id="34832" idx="2"/>
            <a:endCxn id="34825" idx="0"/>
          </p:cNvCxnSpPr>
          <p:nvPr/>
        </p:nvCxnSpPr>
        <p:spPr bwMode="auto">
          <a:xfrm flipH="1">
            <a:off x="4437112" y="4695800"/>
            <a:ext cx="114300" cy="685800"/>
          </a:xfrm>
          <a:prstGeom prst="straightConnector1">
            <a:avLst/>
          </a:prstGeom>
          <a:noFill/>
          <a:ln w="9525">
            <a:solidFill>
              <a:schemeClr val="tx1"/>
            </a:solidFill>
            <a:round/>
            <a:headEnd/>
            <a:tailEnd type="triangle" w="med" len="med"/>
          </a:ln>
        </p:spPr>
      </p:cxnSp>
      <p:cxnSp>
        <p:nvCxnSpPr>
          <p:cNvPr id="34845" name="AutoShape 27"/>
          <p:cNvCxnSpPr>
            <a:cxnSpLocks noChangeShapeType="1"/>
            <a:stCxn id="34833" idx="2"/>
            <a:endCxn id="34825" idx="0"/>
          </p:cNvCxnSpPr>
          <p:nvPr/>
        </p:nvCxnSpPr>
        <p:spPr bwMode="auto">
          <a:xfrm flipH="1">
            <a:off x="4437112" y="4695800"/>
            <a:ext cx="723900" cy="685800"/>
          </a:xfrm>
          <a:prstGeom prst="straightConnector1">
            <a:avLst/>
          </a:prstGeom>
          <a:noFill/>
          <a:ln w="9525">
            <a:solidFill>
              <a:schemeClr val="tx1"/>
            </a:solidFill>
            <a:round/>
            <a:headEnd/>
            <a:tailEnd type="triangle" w="med" len="med"/>
          </a:ln>
        </p:spPr>
      </p:cxnSp>
      <p:cxnSp>
        <p:nvCxnSpPr>
          <p:cNvPr id="34846" name="AutoShape 28"/>
          <p:cNvCxnSpPr>
            <a:cxnSpLocks noChangeShapeType="1"/>
            <a:stCxn id="34836" idx="2"/>
            <a:endCxn id="34826" idx="0"/>
          </p:cNvCxnSpPr>
          <p:nvPr/>
        </p:nvCxnSpPr>
        <p:spPr bwMode="auto">
          <a:xfrm>
            <a:off x="7066012" y="4695800"/>
            <a:ext cx="495300" cy="939800"/>
          </a:xfrm>
          <a:prstGeom prst="straightConnector1">
            <a:avLst/>
          </a:prstGeom>
          <a:noFill/>
          <a:ln w="9525">
            <a:solidFill>
              <a:schemeClr val="tx1"/>
            </a:solidFill>
            <a:round/>
            <a:headEnd/>
            <a:tailEnd type="triangle" w="med" len="med"/>
          </a:ln>
        </p:spPr>
      </p:cxnSp>
      <p:cxnSp>
        <p:nvCxnSpPr>
          <p:cNvPr id="34847" name="AutoShape 29"/>
          <p:cNvCxnSpPr>
            <a:cxnSpLocks noChangeShapeType="1"/>
            <a:stCxn id="34838" idx="2"/>
            <a:endCxn id="34826" idx="0"/>
          </p:cNvCxnSpPr>
          <p:nvPr/>
        </p:nvCxnSpPr>
        <p:spPr bwMode="auto">
          <a:xfrm flipH="1">
            <a:off x="7561312" y="4695800"/>
            <a:ext cx="190500" cy="939800"/>
          </a:xfrm>
          <a:prstGeom prst="straightConnector1">
            <a:avLst/>
          </a:prstGeom>
          <a:noFill/>
          <a:ln w="9525">
            <a:solidFill>
              <a:schemeClr val="tx1"/>
            </a:solidFill>
            <a:round/>
            <a:headEnd/>
            <a:tailEnd type="triangle" w="med" len="med"/>
          </a:ln>
        </p:spPr>
      </p:cxnSp>
      <p:cxnSp>
        <p:nvCxnSpPr>
          <p:cNvPr id="34848" name="AutoShape 30"/>
          <p:cNvCxnSpPr>
            <a:cxnSpLocks noChangeShapeType="1"/>
            <a:stCxn id="34839" idx="2"/>
            <a:endCxn id="34826" idx="0"/>
          </p:cNvCxnSpPr>
          <p:nvPr/>
        </p:nvCxnSpPr>
        <p:spPr bwMode="auto">
          <a:xfrm flipH="1">
            <a:off x="7561312" y="4695800"/>
            <a:ext cx="800100" cy="939800"/>
          </a:xfrm>
          <a:prstGeom prst="straightConnector1">
            <a:avLst/>
          </a:prstGeom>
          <a:noFill/>
          <a:ln w="9525">
            <a:solidFill>
              <a:schemeClr val="tx1"/>
            </a:solidFill>
            <a:round/>
            <a:headEnd/>
            <a:tailEnd type="triangle" w="med" len="med"/>
          </a:ln>
        </p:spPr>
      </p:cxnSp>
      <p:sp>
        <p:nvSpPr>
          <p:cNvPr id="34850" name="Text Box 32"/>
          <p:cNvSpPr txBox="1">
            <a:spLocks noChangeArrowheads="1"/>
          </p:cNvSpPr>
          <p:nvPr/>
        </p:nvSpPr>
        <p:spPr bwMode="auto">
          <a:xfrm>
            <a:off x="4022775" y="364328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34851" name="Text Box 33"/>
          <p:cNvSpPr txBox="1">
            <a:spLocks noChangeArrowheads="1"/>
          </p:cNvSpPr>
          <p:nvPr/>
        </p:nvSpPr>
        <p:spPr bwMode="auto">
          <a:xfrm>
            <a:off x="7262862" y="364328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34852" name="Text Box 34"/>
          <p:cNvSpPr txBox="1">
            <a:spLocks noChangeArrowheads="1"/>
          </p:cNvSpPr>
          <p:nvPr/>
        </p:nvSpPr>
        <p:spPr bwMode="auto">
          <a:xfrm>
            <a:off x="35195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,2)</a:t>
            </a:r>
          </a:p>
        </p:txBody>
      </p:sp>
      <p:sp>
        <p:nvSpPr>
          <p:cNvPr id="34853" name="Text Box 35"/>
          <p:cNvSpPr txBox="1">
            <a:spLocks noChangeArrowheads="1"/>
          </p:cNvSpPr>
          <p:nvPr/>
        </p:nvSpPr>
        <p:spPr bwMode="auto">
          <a:xfrm>
            <a:off x="42053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6</a:t>
            </a:r>
            <a:r>
              <a:rPr kumimoji="1" lang="en-US" altLang="ja-JP" sz="1600" dirty="0">
                <a:latin typeface="Verdana" pitchFamily="34" charset="0"/>
              </a:rPr>
              <a:t>,2)</a:t>
            </a:r>
          </a:p>
        </p:txBody>
      </p:sp>
      <p:sp>
        <p:nvSpPr>
          <p:cNvPr id="34854" name="Text Box 36"/>
          <p:cNvSpPr txBox="1">
            <a:spLocks noChangeArrowheads="1"/>
          </p:cNvSpPr>
          <p:nvPr/>
        </p:nvSpPr>
        <p:spPr bwMode="auto">
          <a:xfrm>
            <a:off x="48149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,1)</a:t>
            </a:r>
          </a:p>
        </p:txBody>
      </p:sp>
      <p:sp>
        <p:nvSpPr>
          <p:cNvPr id="34855" name="Text Box 37"/>
          <p:cNvSpPr txBox="1">
            <a:spLocks noChangeArrowheads="1"/>
          </p:cNvSpPr>
          <p:nvPr/>
        </p:nvSpPr>
        <p:spPr bwMode="auto">
          <a:xfrm>
            <a:off x="67199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4</a:t>
            </a:r>
            <a:r>
              <a:rPr kumimoji="1" lang="en-US" altLang="ja-JP" sz="1600" dirty="0">
                <a:latin typeface="Verdana" pitchFamily="34" charset="0"/>
              </a:rPr>
              <a:t>,2)</a:t>
            </a:r>
          </a:p>
        </p:txBody>
      </p:sp>
      <p:sp>
        <p:nvSpPr>
          <p:cNvPr id="34856" name="Text Box 38"/>
          <p:cNvSpPr txBox="1">
            <a:spLocks noChangeArrowheads="1"/>
          </p:cNvSpPr>
          <p:nvPr/>
        </p:nvSpPr>
        <p:spPr bwMode="auto">
          <a:xfrm>
            <a:off x="74057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34857" name="Text Box 39"/>
          <p:cNvSpPr txBox="1">
            <a:spLocks noChangeArrowheads="1"/>
          </p:cNvSpPr>
          <p:nvPr/>
        </p:nvSpPr>
        <p:spPr bwMode="auto">
          <a:xfrm>
            <a:off x="8015337" y="486566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34821" name="Text Box 42"/>
          <p:cNvSpPr txBox="1">
            <a:spLocks noChangeArrowheads="1"/>
          </p:cNvSpPr>
          <p:nvPr/>
        </p:nvSpPr>
        <p:spPr bwMode="auto">
          <a:xfrm>
            <a:off x="179388" y="3573463"/>
            <a:ext cx="3259137" cy="3113087"/>
          </a:xfrm>
          <a:prstGeom prst="rect">
            <a:avLst/>
          </a:prstGeom>
          <a:noFill/>
          <a:ln w="9525">
            <a:noFill/>
            <a:miter lim="800000"/>
            <a:headEnd/>
            <a:tailEnd/>
          </a:ln>
        </p:spPr>
        <p:txBody>
          <a:bodyPr wrap="none">
            <a:spAutoFit/>
          </a:bodyPr>
          <a:lstStyle/>
          <a:p>
            <a:pPr eaLnBrk="1" hangingPunct="1"/>
            <a:r>
              <a:rPr kumimoji="1" lang="ja-JP" altLang="en-US" dirty="0">
                <a:solidFill>
                  <a:srgbClr val="FF3300"/>
                </a:solidFill>
                <a:latin typeface="Verdana" pitchFamily="34" charset="0"/>
              </a:rPr>
              <a:t>目的：</a:t>
            </a:r>
          </a:p>
          <a:p>
            <a:pPr eaLnBrk="1" hangingPunct="1"/>
            <a:r>
              <a:rPr kumimoji="1" lang="ja-JP" altLang="en-US" dirty="0">
                <a:solidFill>
                  <a:srgbClr val="FF3300"/>
                </a:solidFill>
                <a:latin typeface="Verdana" pitchFamily="34" charset="0"/>
              </a:rPr>
              <a:t>　</a:t>
            </a:r>
            <a:r>
              <a:rPr kumimoji="1" lang="ja-JP" altLang="en-US" dirty="0">
                <a:latin typeface="Verdana" pitchFamily="34" charset="0"/>
              </a:rPr>
              <a:t>効用和が最大となる財の</a:t>
            </a:r>
          </a:p>
          <a:p>
            <a:pPr eaLnBrk="1" hangingPunct="1"/>
            <a:r>
              <a:rPr kumimoji="1" lang="ja-JP" altLang="en-US" dirty="0">
                <a:latin typeface="Verdana" pitchFamily="34" charset="0"/>
              </a:rPr>
              <a:t>　割当てを求める．</a:t>
            </a:r>
          </a:p>
          <a:p>
            <a:pPr eaLnBrk="1" hangingPunct="1"/>
            <a:r>
              <a:rPr kumimoji="1" lang="ja-JP" altLang="en-US" dirty="0">
                <a:solidFill>
                  <a:schemeClr val="bg1"/>
                </a:solidFill>
                <a:latin typeface="Verdana" pitchFamily="34" charset="0"/>
              </a:rPr>
              <a:t>割当</a:t>
            </a:r>
            <a:r>
              <a:rPr kumimoji="1" lang="ja-JP" altLang="en-US" dirty="0" smtClean="0">
                <a:solidFill>
                  <a:schemeClr val="bg1"/>
                </a:solidFill>
                <a:latin typeface="Verdana" pitchFamily="34" charset="0"/>
              </a:rPr>
              <a:t>制約</a:t>
            </a:r>
            <a:r>
              <a:rPr lang="ja-JP" altLang="en-US" dirty="0" smtClean="0">
                <a:solidFill>
                  <a:schemeClr val="bg1"/>
                </a:solidFill>
                <a:latin typeface="Verdana" pitchFamily="34" charset="0"/>
              </a:rPr>
              <a:t>（</a:t>
            </a:r>
            <a:r>
              <a:rPr kumimoji="1" lang="ja-JP" altLang="en-US" dirty="0" smtClean="0">
                <a:solidFill>
                  <a:schemeClr val="bg1"/>
                </a:solidFill>
                <a:latin typeface="Verdana" pitchFamily="34" charset="0"/>
              </a:rPr>
              <a:t>エージェント間制約）</a:t>
            </a:r>
            <a:r>
              <a:rPr kumimoji="1" lang="en-US" altLang="ja-JP" dirty="0" smtClean="0">
                <a:solidFill>
                  <a:schemeClr val="bg1"/>
                </a:solidFill>
                <a:latin typeface="Verdana" pitchFamily="34" charset="0"/>
              </a:rPr>
              <a:t>:</a:t>
            </a:r>
            <a:endParaRPr kumimoji="1" lang="en-US" altLang="ja-JP" dirty="0">
              <a:solidFill>
                <a:schemeClr val="bg1"/>
              </a:solidFill>
              <a:latin typeface="Verdana" pitchFamily="34" charset="0"/>
            </a:endParaRPr>
          </a:p>
          <a:p>
            <a:pPr eaLnBrk="1" hangingPunct="1"/>
            <a:r>
              <a:rPr kumimoji="1" lang="ja-JP" altLang="en-US" dirty="0">
                <a:solidFill>
                  <a:schemeClr val="bg1"/>
                </a:solidFill>
                <a:latin typeface="Verdana" pitchFamily="34" charset="0"/>
              </a:rPr>
              <a:t>　各財は１エージェントに割</a:t>
            </a:r>
          </a:p>
          <a:p>
            <a:pPr eaLnBrk="1" hangingPunct="1"/>
            <a:r>
              <a:rPr kumimoji="1" lang="ja-JP" altLang="en-US" dirty="0">
                <a:solidFill>
                  <a:schemeClr val="bg1"/>
                </a:solidFill>
                <a:latin typeface="Verdana" pitchFamily="34" charset="0"/>
              </a:rPr>
              <a:t>　り当てられる．</a:t>
            </a:r>
          </a:p>
          <a:p>
            <a:pPr eaLnBrk="1" hangingPunct="1"/>
            <a:r>
              <a:rPr kumimoji="1" lang="ja-JP" altLang="en-US" dirty="0">
                <a:solidFill>
                  <a:schemeClr val="bg1"/>
                </a:solidFill>
                <a:latin typeface="Verdana" pitchFamily="34" charset="0"/>
              </a:rPr>
              <a:t>ナップサック</a:t>
            </a:r>
            <a:r>
              <a:rPr kumimoji="1" lang="ja-JP" altLang="en-US" dirty="0" smtClean="0">
                <a:solidFill>
                  <a:schemeClr val="bg1"/>
                </a:solidFill>
                <a:latin typeface="Verdana" pitchFamily="34" charset="0"/>
              </a:rPr>
              <a:t>制約</a:t>
            </a:r>
            <a:r>
              <a:rPr lang="ja-JP" altLang="en-US" dirty="0" smtClean="0">
                <a:solidFill>
                  <a:schemeClr val="bg1"/>
                </a:solidFill>
                <a:latin typeface="Verdana" pitchFamily="34" charset="0"/>
              </a:rPr>
              <a:t>（</a:t>
            </a:r>
            <a:r>
              <a:rPr kumimoji="1" lang="ja-JP" altLang="en-US" dirty="0" smtClean="0">
                <a:solidFill>
                  <a:schemeClr val="bg1"/>
                </a:solidFill>
                <a:latin typeface="Verdana" pitchFamily="34" charset="0"/>
              </a:rPr>
              <a:t>エージェント</a:t>
            </a:r>
            <a:endParaRPr kumimoji="1" lang="ja-JP" altLang="en-US" dirty="0">
              <a:solidFill>
                <a:schemeClr val="bg1"/>
              </a:solidFill>
              <a:latin typeface="Verdana" pitchFamily="34" charset="0"/>
            </a:endParaRPr>
          </a:p>
          <a:p>
            <a:pPr eaLnBrk="1" hangingPunct="1"/>
            <a:r>
              <a:rPr kumimoji="1" lang="ja-JP" altLang="en-US" dirty="0" smtClean="0">
                <a:solidFill>
                  <a:schemeClr val="bg1"/>
                </a:solidFill>
                <a:latin typeface="Verdana" pitchFamily="34" charset="0"/>
              </a:rPr>
              <a:t>内制約）</a:t>
            </a:r>
            <a:r>
              <a:rPr kumimoji="1" lang="en-US" altLang="ja-JP" dirty="0" smtClean="0">
                <a:solidFill>
                  <a:schemeClr val="bg1"/>
                </a:solidFill>
                <a:latin typeface="Verdana" pitchFamily="34" charset="0"/>
              </a:rPr>
              <a:t>:</a:t>
            </a:r>
            <a:endParaRPr kumimoji="1" lang="en-US" altLang="ja-JP" dirty="0">
              <a:solidFill>
                <a:schemeClr val="bg1"/>
              </a:solidFill>
              <a:latin typeface="Verdana" pitchFamily="34" charset="0"/>
            </a:endParaRPr>
          </a:p>
          <a:p>
            <a:pPr eaLnBrk="1" hangingPunct="1"/>
            <a:r>
              <a:rPr kumimoji="1" lang="ja-JP" altLang="en-US" dirty="0">
                <a:solidFill>
                  <a:schemeClr val="bg1"/>
                </a:solidFill>
                <a:latin typeface="Verdana" pitchFamily="34" charset="0"/>
              </a:rPr>
              <a:t>　各エージェントの資源消費</a:t>
            </a:r>
          </a:p>
          <a:p>
            <a:pPr eaLnBrk="1" hangingPunct="1"/>
            <a:r>
              <a:rPr kumimoji="1" lang="ja-JP" altLang="en-US" dirty="0">
                <a:solidFill>
                  <a:schemeClr val="bg1"/>
                </a:solidFill>
                <a:latin typeface="Verdana" pitchFamily="34" charset="0"/>
              </a:rPr>
              <a:t>　量の総和は利用可能な資</a:t>
            </a:r>
          </a:p>
          <a:p>
            <a:pPr eaLnBrk="1" hangingPunct="1"/>
            <a:r>
              <a:rPr kumimoji="1" lang="ja-JP" altLang="en-US" dirty="0">
                <a:solidFill>
                  <a:schemeClr val="bg1"/>
                </a:solidFill>
                <a:latin typeface="Verdana" pitchFamily="34" charset="0"/>
              </a:rPr>
              <a:t>　源容量を超えない．</a:t>
            </a:r>
          </a:p>
        </p:txBody>
      </p:sp>
      <p:sp>
        <p:nvSpPr>
          <p:cNvPr id="39" name="テキスト ボックス 38"/>
          <p:cNvSpPr txBox="1"/>
          <p:nvPr/>
        </p:nvSpPr>
        <p:spPr>
          <a:xfrm>
            <a:off x="3275856" y="3140968"/>
            <a:ext cx="5616624" cy="400110"/>
          </a:xfrm>
          <a:prstGeom prst="rect">
            <a:avLst/>
          </a:prstGeom>
          <a:solidFill>
            <a:srgbClr val="FFC000"/>
          </a:solidFill>
          <a:ln>
            <a:solidFill>
              <a:srgbClr val="FFC000"/>
            </a:solidFill>
          </a:ln>
        </p:spPr>
        <p:txBody>
          <a:bodyPr wrap="square" rtlCol="0">
            <a:spAutoFit/>
          </a:bodyPr>
          <a:lstStyle/>
          <a:p>
            <a:pPr algn="ctr"/>
            <a:r>
              <a:rPr kumimoji="1" lang="en-US" altLang="ja-JP" sz="2000" dirty="0" smtClean="0">
                <a:latin typeface="Times New Roman" pitchFamily="18" charset="0"/>
                <a:cs typeface="Times New Roman" pitchFamily="18" charset="0"/>
              </a:rPr>
              <a:t>Max.  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r>
              <a:rPr kumimoji="1" lang="en-US" altLang="ja-JP" sz="2000" dirty="0" smtClean="0">
                <a:latin typeface="Times New Roman" pitchFamily="18" charset="0"/>
                <a:cs typeface="Times New Roman" pitchFamily="18" charset="0"/>
              </a:rPr>
              <a:t>+4</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22</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23</a:t>
            </a:r>
            <a:endParaRPr kumimoji="1" lang="ja-JP" altLang="en-US" sz="2000" baseline="-25000" dirty="0">
              <a:latin typeface="Times New Roman" pitchFamily="18" charset="0"/>
              <a:cs typeface="Times New Roman" pitchFamily="18" charset="0"/>
            </a:endParaRPr>
          </a:p>
        </p:txBody>
      </p:sp>
      <p:sp>
        <p:nvSpPr>
          <p:cNvPr id="40" name="下矢印 39"/>
          <p:cNvSpPr/>
          <p:nvPr/>
        </p:nvSpPr>
        <p:spPr>
          <a:xfrm flipV="1">
            <a:off x="3635896" y="357301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flipV="1">
            <a:off x="6876256" y="357301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r>
              <a:rPr lang="ja-JP" altLang="en-US" dirty="0" smtClean="0"/>
              <a:t>一般化相互割当問題（</a:t>
            </a:r>
            <a:r>
              <a:rPr lang="en-US" altLang="ja-JP" dirty="0" smtClean="0"/>
              <a:t>GMAP</a:t>
            </a:r>
            <a:r>
              <a:rPr lang="ja-JP" altLang="en-US" dirty="0" smtClean="0"/>
              <a:t>）</a:t>
            </a:r>
          </a:p>
        </p:txBody>
      </p:sp>
      <p:sp>
        <p:nvSpPr>
          <p:cNvPr id="3" name="コンテンツ プレースホルダ 2"/>
          <p:cNvSpPr>
            <a:spLocks noGrp="1"/>
          </p:cNvSpPr>
          <p:nvPr>
            <p:ph idx="1"/>
          </p:nvPr>
        </p:nvSpPr>
        <p:spPr>
          <a:xfrm>
            <a:off x="457200" y="1600200"/>
            <a:ext cx="8229600" cy="1323975"/>
          </a:xfrm>
        </p:spPr>
        <p:txBody>
          <a:bodyPr rtlCol="0">
            <a:normAutofit fontScale="70000" lnSpcReduction="20000"/>
          </a:bodyPr>
          <a:lstStyle/>
          <a:p>
            <a:pPr eaLnBrk="1" fontAlgn="auto" hangingPunct="1">
              <a:lnSpc>
                <a:spcPct val="80000"/>
              </a:lnSpc>
              <a:spcAft>
                <a:spcPts val="0"/>
              </a:spcAft>
              <a:defRPr/>
            </a:pPr>
            <a:r>
              <a:rPr lang="en-US" altLang="ja-JP" dirty="0" smtClean="0">
                <a:latin typeface="Times New Roman" pitchFamily="18" charset="0"/>
              </a:rPr>
              <a:t>[Hirayama, 06]</a:t>
            </a:r>
          </a:p>
          <a:p>
            <a:pPr eaLnBrk="1" fontAlgn="auto" hangingPunct="1">
              <a:lnSpc>
                <a:spcPct val="80000"/>
              </a:lnSpc>
              <a:spcAft>
                <a:spcPts val="0"/>
              </a:spcAft>
              <a:defRPr/>
            </a:pPr>
            <a:r>
              <a:rPr lang="ja-JP" altLang="en-US" dirty="0" smtClean="0">
                <a:latin typeface="Times New Roman" pitchFamily="18" charset="0"/>
              </a:rPr>
              <a:t>資源制約のある分散集合分割問題</a:t>
            </a:r>
            <a:endParaRPr lang="en-US" altLang="ja-JP" dirty="0" smtClean="0">
              <a:latin typeface="Times New Roman" pitchFamily="18" charset="0"/>
            </a:endParaRPr>
          </a:p>
          <a:p>
            <a:pPr eaLnBrk="1" fontAlgn="auto" hangingPunct="1">
              <a:lnSpc>
                <a:spcPct val="80000"/>
              </a:lnSpc>
              <a:spcAft>
                <a:spcPts val="0"/>
              </a:spcAft>
              <a:defRPr/>
            </a:pPr>
            <a:r>
              <a:rPr lang="ja-JP" altLang="en-US" dirty="0" smtClean="0">
                <a:latin typeface="Times New Roman" pitchFamily="18" charset="0"/>
              </a:rPr>
              <a:t>可能な応用例：</a:t>
            </a:r>
          </a:p>
          <a:p>
            <a:pPr lvl="1" eaLnBrk="1" fontAlgn="auto" hangingPunct="1">
              <a:lnSpc>
                <a:spcPct val="80000"/>
              </a:lnSpc>
              <a:spcAft>
                <a:spcPts val="0"/>
              </a:spcAft>
              <a:defRPr/>
            </a:pPr>
            <a:r>
              <a:rPr lang="ja-JP" altLang="en-US" dirty="0" smtClean="0">
                <a:latin typeface="Times New Roman" pitchFamily="18" charset="0"/>
              </a:rPr>
              <a:t>配送問題（</a:t>
            </a:r>
            <a:r>
              <a:rPr lang="en-US" altLang="ja-JP" dirty="0" smtClean="0">
                <a:latin typeface="Times New Roman" pitchFamily="18" charset="0"/>
              </a:rPr>
              <a:t>vehicle routing problem</a:t>
            </a:r>
            <a:r>
              <a:rPr lang="ja-JP" altLang="en-US" dirty="0" smtClean="0">
                <a:latin typeface="Times New Roman" pitchFamily="18" charset="0"/>
              </a:rPr>
              <a:t>）</a:t>
            </a:r>
          </a:p>
          <a:p>
            <a:pPr lvl="1" eaLnBrk="1" fontAlgn="auto" hangingPunct="1">
              <a:lnSpc>
                <a:spcPct val="80000"/>
              </a:lnSpc>
              <a:spcAft>
                <a:spcPts val="0"/>
              </a:spcAft>
              <a:defRPr/>
            </a:pPr>
            <a:r>
              <a:rPr lang="ja-JP" altLang="en-US" dirty="0" smtClean="0">
                <a:latin typeface="Times New Roman" pitchFamily="18" charset="0"/>
              </a:rPr>
              <a:t>資源スケジューリング（</a:t>
            </a:r>
            <a:r>
              <a:rPr lang="en-US" altLang="ja-JP" dirty="0" smtClean="0">
                <a:latin typeface="Times New Roman" pitchFamily="18" charset="0"/>
              </a:rPr>
              <a:t>resource scheduling problem</a:t>
            </a:r>
            <a:r>
              <a:rPr lang="ja-JP" altLang="en-US" dirty="0" smtClean="0">
                <a:latin typeface="Times New Roman" pitchFamily="18" charset="0"/>
              </a:rPr>
              <a:t>）</a:t>
            </a:r>
          </a:p>
          <a:p>
            <a:pPr lvl="1" eaLnBrk="1" fontAlgn="auto" hangingPunct="1">
              <a:lnSpc>
                <a:spcPct val="80000"/>
              </a:lnSpc>
              <a:spcAft>
                <a:spcPts val="0"/>
              </a:spcAft>
              <a:defRPr/>
            </a:pPr>
            <a:endParaRPr lang="en-US" altLang="ja-JP" dirty="0" smtClean="0">
              <a:latin typeface="Times New Roman" pitchFamily="18" charset="0"/>
            </a:endParaRPr>
          </a:p>
          <a:p>
            <a:pPr eaLnBrk="1" fontAlgn="auto" hangingPunct="1">
              <a:lnSpc>
                <a:spcPct val="80000"/>
              </a:lnSpc>
              <a:spcAft>
                <a:spcPts val="0"/>
              </a:spcAft>
              <a:defRPr/>
            </a:pPr>
            <a:endParaRPr lang="ja-JP" altLang="en-US" dirty="0" smtClean="0">
              <a:latin typeface="Times New Roman" pitchFamily="18" charset="0"/>
            </a:endParaRPr>
          </a:p>
          <a:p>
            <a:pPr eaLnBrk="1" fontAlgn="auto" hangingPunct="1">
              <a:spcAft>
                <a:spcPts val="0"/>
              </a:spcAft>
              <a:defRPr/>
            </a:pPr>
            <a:endParaRPr lang="ja-JP" altLang="en-US" dirty="0" smtClean="0"/>
          </a:p>
        </p:txBody>
      </p:sp>
      <p:sp>
        <p:nvSpPr>
          <p:cNvPr id="34822" name="AutoShape 2"/>
          <p:cNvSpPr>
            <a:spLocks noChangeArrowheads="1"/>
          </p:cNvSpPr>
          <p:nvPr/>
        </p:nvSpPr>
        <p:spPr bwMode="auto">
          <a:xfrm>
            <a:off x="6646912" y="385760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34823" name="AutoShape 3"/>
          <p:cNvSpPr>
            <a:spLocks noChangeArrowheads="1"/>
          </p:cNvSpPr>
          <p:nvPr/>
        </p:nvSpPr>
        <p:spPr bwMode="auto">
          <a:xfrm>
            <a:off x="3446512" y="385760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34824" name="Rectangle 6"/>
          <p:cNvSpPr>
            <a:spLocks noChangeArrowheads="1"/>
          </p:cNvSpPr>
          <p:nvPr/>
        </p:nvSpPr>
        <p:spPr bwMode="auto">
          <a:xfrm>
            <a:off x="3675112" y="446720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4825" name="Rectangle 7"/>
          <p:cNvSpPr>
            <a:spLocks noChangeArrowheads="1"/>
          </p:cNvSpPr>
          <p:nvPr/>
        </p:nvSpPr>
        <p:spPr bwMode="auto">
          <a:xfrm>
            <a:off x="4246612" y="538160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4826" name="Rectangle 8"/>
          <p:cNvSpPr>
            <a:spLocks noChangeArrowheads="1"/>
          </p:cNvSpPr>
          <p:nvPr/>
        </p:nvSpPr>
        <p:spPr bwMode="auto">
          <a:xfrm>
            <a:off x="7370812" y="563560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4827" name="Text Box 9"/>
          <p:cNvSpPr txBox="1">
            <a:spLocks noChangeArrowheads="1"/>
          </p:cNvSpPr>
          <p:nvPr/>
        </p:nvSpPr>
        <p:spPr bwMode="auto">
          <a:xfrm>
            <a:off x="36497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34828" name="Line 10"/>
          <p:cNvSpPr>
            <a:spLocks noChangeShapeType="1"/>
          </p:cNvSpPr>
          <p:nvPr/>
        </p:nvSpPr>
        <p:spPr bwMode="auto">
          <a:xfrm>
            <a:off x="4094212" y="538160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4829" name="Text Box 11"/>
          <p:cNvSpPr txBox="1">
            <a:spLocks noChangeArrowheads="1"/>
          </p:cNvSpPr>
          <p:nvPr/>
        </p:nvSpPr>
        <p:spPr bwMode="auto">
          <a:xfrm>
            <a:off x="3789412" y="568640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34830" name="Line 12"/>
          <p:cNvSpPr>
            <a:spLocks noChangeShapeType="1"/>
          </p:cNvSpPr>
          <p:nvPr/>
        </p:nvSpPr>
        <p:spPr bwMode="auto">
          <a:xfrm>
            <a:off x="7904212" y="563560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4831" name="Text Box 13"/>
          <p:cNvSpPr txBox="1">
            <a:spLocks noChangeArrowheads="1"/>
          </p:cNvSpPr>
          <p:nvPr/>
        </p:nvSpPr>
        <p:spPr bwMode="auto">
          <a:xfrm>
            <a:off x="7904212" y="586420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34832" name="Rectangle 14"/>
          <p:cNvSpPr>
            <a:spLocks noChangeArrowheads="1"/>
          </p:cNvSpPr>
          <p:nvPr/>
        </p:nvSpPr>
        <p:spPr bwMode="auto">
          <a:xfrm>
            <a:off x="4360912" y="446720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4833" name="Rectangle 15"/>
          <p:cNvSpPr>
            <a:spLocks noChangeArrowheads="1"/>
          </p:cNvSpPr>
          <p:nvPr/>
        </p:nvSpPr>
        <p:spPr bwMode="auto">
          <a:xfrm>
            <a:off x="4970512" y="446720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4834" name="Text Box 16"/>
          <p:cNvSpPr txBox="1">
            <a:spLocks noChangeArrowheads="1"/>
          </p:cNvSpPr>
          <p:nvPr/>
        </p:nvSpPr>
        <p:spPr bwMode="auto">
          <a:xfrm>
            <a:off x="43355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34835" name="Text Box 17"/>
          <p:cNvSpPr txBox="1">
            <a:spLocks noChangeArrowheads="1"/>
          </p:cNvSpPr>
          <p:nvPr/>
        </p:nvSpPr>
        <p:spPr bwMode="auto">
          <a:xfrm>
            <a:off x="5021312"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34836" name="Rectangle 18"/>
          <p:cNvSpPr>
            <a:spLocks noChangeArrowheads="1"/>
          </p:cNvSpPr>
          <p:nvPr/>
        </p:nvSpPr>
        <p:spPr bwMode="auto">
          <a:xfrm>
            <a:off x="6875512" y="446720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4837" name="Text Box 19"/>
          <p:cNvSpPr txBox="1">
            <a:spLocks noChangeArrowheads="1"/>
          </p:cNvSpPr>
          <p:nvPr/>
        </p:nvSpPr>
        <p:spPr bwMode="auto">
          <a:xfrm>
            <a:off x="68898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34838" name="Rectangle 20"/>
          <p:cNvSpPr>
            <a:spLocks noChangeArrowheads="1"/>
          </p:cNvSpPr>
          <p:nvPr/>
        </p:nvSpPr>
        <p:spPr bwMode="auto">
          <a:xfrm>
            <a:off x="7561312" y="446720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4839" name="Rectangle 21"/>
          <p:cNvSpPr>
            <a:spLocks noChangeArrowheads="1"/>
          </p:cNvSpPr>
          <p:nvPr/>
        </p:nvSpPr>
        <p:spPr bwMode="auto">
          <a:xfrm>
            <a:off x="8170912" y="446720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4840" name="Text Box 22"/>
          <p:cNvSpPr txBox="1">
            <a:spLocks noChangeArrowheads="1"/>
          </p:cNvSpPr>
          <p:nvPr/>
        </p:nvSpPr>
        <p:spPr bwMode="auto">
          <a:xfrm>
            <a:off x="75756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34841" name="Text Box 23"/>
          <p:cNvSpPr txBox="1">
            <a:spLocks noChangeArrowheads="1"/>
          </p:cNvSpPr>
          <p:nvPr/>
        </p:nvSpPr>
        <p:spPr bwMode="auto">
          <a:xfrm>
            <a:off x="8261400" y="407350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34850" name="Text Box 32"/>
          <p:cNvSpPr txBox="1">
            <a:spLocks noChangeArrowheads="1"/>
          </p:cNvSpPr>
          <p:nvPr/>
        </p:nvSpPr>
        <p:spPr bwMode="auto">
          <a:xfrm>
            <a:off x="4022775" y="364328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34851" name="Text Box 33"/>
          <p:cNvSpPr txBox="1">
            <a:spLocks noChangeArrowheads="1"/>
          </p:cNvSpPr>
          <p:nvPr/>
        </p:nvSpPr>
        <p:spPr bwMode="auto">
          <a:xfrm>
            <a:off x="7262862" y="364328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41" name="下矢印 40"/>
          <p:cNvSpPr/>
          <p:nvPr/>
        </p:nvSpPr>
        <p:spPr>
          <a:xfrm flipV="1">
            <a:off x="6876256" y="357301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Text Box 42"/>
          <p:cNvSpPr txBox="1">
            <a:spLocks noChangeArrowheads="1"/>
          </p:cNvSpPr>
          <p:nvPr/>
        </p:nvSpPr>
        <p:spPr bwMode="auto">
          <a:xfrm>
            <a:off x="179388" y="3573463"/>
            <a:ext cx="3289683" cy="3139321"/>
          </a:xfrm>
          <a:prstGeom prst="rect">
            <a:avLst/>
          </a:prstGeom>
          <a:noFill/>
          <a:ln w="9525">
            <a:noFill/>
            <a:miter lim="800000"/>
            <a:headEnd/>
            <a:tailEnd/>
          </a:ln>
        </p:spPr>
        <p:txBody>
          <a:bodyPr wrap="none">
            <a:spAutoFit/>
          </a:bodyPr>
          <a:lstStyle/>
          <a:p>
            <a:pPr eaLnBrk="1" hangingPunct="1"/>
            <a:r>
              <a:rPr kumimoji="1" lang="ja-JP" altLang="en-US" dirty="0">
                <a:solidFill>
                  <a:schemeClr val="bg1"/>
                </a:solidFill>
                <a:latin typeface="Verdana" pitchFamily="34" charset="0"/>
              </a:rPr>
              <a:t>目的：</a:t>
            </a:r>
          </a:p>
          <a:p>
            <a:pPr eaLnBrk="1" hangingPunct="1"/>
            <a:r>
              <a:rPr kumimoji="1" lang="ja-JP" altLang="en-US" dirty="0">
                <a:solidFill>
                  <a:schemeClr val="bg1"/>
                </a:solidFill>
                <a:latin typeface="Verdana" pitchFamily="34" charset="0"/>
              </a:rPr>
              <a:t>　効用和が最大となる財の</a:t>
            </a:r>
          </a:p>
          <a:p>
            <a:pPr eaLnBrk="1" hangingPunct="1"/>
            <a:r>
              <a:rPr kumimoji="1" lang="ja-JP" altLang="en-US" dirty="0">
                <a:solidFill>
                  <a:schemeClr val="bg1"/>
                </a:solidFill>
                <a:latin typeface="Verdana" pitchFamily="34" charset="0"/>
              </a:rPr>
              <a:t>　割当てを求める．</a:t>
            </a:r>
          </a:p>
          <a:p>
            <a:pPr eaLnBrk="1" hangingPunct="1"/>
            <a:r>
              <a:rPr kumimoji="1" lang="ja-JP" altLang="en-US" dirty="0">
                <a:solidFill>
                  <a:srgbClr val="FF3300"/>
                </a:solidFill>
                <a:latin typeface="Verdana" pitchFamily="34" charset="0"/>
              </a:rPr>
              <a:t>割当</a:t>
            </a:r>
            <a:r>
              <a:rPr kumimoji="1" lang="ja-JP" altLang="en-US" dirty="0" smtClean="0">
                <a:solidFill>
                  <a:srgbClr val="FF3300"/>
                </a:solidFill>
                <a:latin typeface="Verdana" pitchFamily="34" charset="0"/>
              </a:rPr>
              <a:t>制約</a:t>
            </a:r>
            <a:r>
              <a:rPr lang="ja-JP" altLang="en-US" dirty="0" smtClean="0">
                <a:solidFill>
                  <a:schemeClr val="tx2"/>
                </a:solidFill>
                <a:latin typeface="Verdana" pitchFamily="34" charset="0"/>
              </a:rPr>
              <a:t>（</a:t>
            </a:r>
            <a:r>
              <a:rPr kumimoji="1" lang="ja-JP" altLang="en-US" dirty="0" smtClean="0">
                <a:solidFill>
                  <a:schemeClr val="tx2"/>
                </a:solidFill>
                <a:latin typeface="Verdana" pitchFamily="34" charset="0"/>
              </a:rPr>
              <a:t>エージェント間制約）</a:t>
            </a:r>
            <a:r>
              <a:rPr kumimoji="1" lang="en-US" altLang="ja-JP" dirty="0" smtClean="0">
                <a:solidFill>
                  <a:schemeClr val="tx2"/>
                </a:solidFill>
                <a:latin typeface="Verdana" pitchFamily="34" charset="0"/>
              </a:rPr>
              <a:t>:</a:t>
            </a:r>
            <a:endParaRPr kumimoji="1" lang="en-US" altLang="ja-JP" dirty="0">
              <a:solidFill>
                <a:schemeClr val="tx2"/>
              </a:solidFill>
              <a:latin typeface="Verdana" pitchFamily="34" charset="0"/>
            </a:endParaRPr>
          </a:p>
          <a:p>
            <a:pPr eaLnBrk="1" hangingPunct="1"/>
            <a:r>
              <a:rPr kumimoji="1" lang="ja-JP" altLang="en-US" dirty="0">
                <a:latin typeface="Verdana" pitchFamily="34" charset="0"/>
              </a:rPr>
              <a:t>　各財は１エージェント</a:t>
            </a:r>
            <a:r>
              <a:rPr kumimoji="1" lang="ja-JP" altLang="en-US" dirty="0" smtClean="0">
                <a:latin typeface="Verdana" pitchFamily="34" charset="0"/>
              </a:rPr>
              <a:t>に</a:t>
            </a:r>
            <a:r>
              <a:rPr lang="ja-JP" altLang="en-US" dirty="0" smtClean="0">
                <a:latin typeface="Verdana" pitchFamily="34" charset="0"/>
              </a:rPr>
              <a:t>のみ</a:t>
            </a:r>
            <a:endParaRPr lang="en-US" altLang="ja-JP" dirty="0" smtClean="0">
              <a:latin typeface="Verdana" pitchFamily="34" charset="0"/>
            </a:endParaRPr>
          </a:p>
          <a:p>
            <a:pPr eaLnBrk="1" hangingPunct="1"/>
            <a:r>
              <a:rPr kumimoji="1" lang="ja-JP" altLang="en-US" dirty="0" smtClean="0">
                <a:latin typeface="Verdana" pitchFamily="34" charset="0"/>
              </a:rPr>
              <a:t>　割り当てられる</a:t>
            </a:r>
            <a:r>
              <a:rPr kumimoji="1" lang="ja-JP" altLang="en-US" dirty="0">
                <a:latin typeface="Verdana" pitchFamily="34" charset="0"/>
              </a:rPr>
              <a:t>．</a:t>
            </a:r>
          </a:p>
          <a:p>
            <a:pPr eaLnBrk="1" hangingPunct="1"/>
            <a:r>
              <a:rPr kumimoji="1" lang="ja-JP" altLang="en-US" dirty="0">
                <a:solidFill>
                  <a:schemeClr val="bg1"/>
                </a:solidFill>
                <a:latin typeface="Verdana" pitchFamily="34" charset="0"/>
              </a:rPr>
              <a:t>ナップサック</a:t>
            </a:r>
            <a:r>
              <a:rPr kumimoji="1" lang="ja-JP" altLang="en-US" dirty="0" smtClean="0">
                <a:solidFill>
                  <a:schemeClr val="bg1"/>
                </a:solidFill>
                <a:latin typeface="Verdana" pitchFamily="34" charset="0"/>
              </a:rPr>
              <a:t>制約</a:t>
            </a:r>
            <a:r>
              <a:rPr lang="ja-JP" altLang="en-US" dirty="0" smtClean="0">
                <a:solidFill>
                  <a:schemeClr val="bg1"/>
                </a:solidFill>
                <a:latin typeface="Verdana" pitchFamily="34" charset="0"/>
              </a:rPr>
              <a:t>（</a:t>
            </a:r>
            <a:r>
              <a:rPr kumimoji="1" lang="ja-JP" altLang="en-US" dirty="0" smtClean="0">
                <a:solidFill>
                  <a:schemeClr val="bg1"/>
                </a:solidFill>
                <a:latin typeface="Verdana" pitchFamily="34" charset="0"/>
              </a:rPr>
              <a:t>エージェント</a:t>
            </a:r>
            <a:endParaRPr kumimoji="1" lang="ja-JP" altLang="en-US" dirty="0">
              <a:solidFill>
                <a:schemeClr val="bg1"/>
              </a:solidFill>
              <a:latin typeface="Verdana" pitchFamily="34" charset="0"/>
            </a:endParaRPr>
          </a:p>
          <a:p>
            <a:pPr eaLnBrk="1" hangingPunct="1"/>
            <a:r>
              <a:rPr kumimoji="1" lang="ja-JP" altLang="en-US" dirty="0" smtClean="0">
                <a:solidFill>
                  <a:schemeClr val="bg1"/>
                </a:solidFill>
                <a:latin typeface="Verdana" pitchFamily="34" charset="0"/>
              </a:rPr>
              <a:t>内制約）</a:t>
            </a:r>
            <a:r>
              <a:rPr kumimoji="1" lang="en-US" altLang="ja-JP" dirty="0" smtClean="0">
                <a:solidFill>
                  <a:schemeClr val="bg1"/>
                </a:solidFill>
                <a:latin typeface="Verdana" pitchFamily="34" charset="0"/>
              </a:rPr>
              <a:t>:</a:t>
            </a:r>
            <a:endParaRPr kumimoji="1" lang="en-US" altLang="ja-JP" dirty="0">
              <a:solidFill>
                <a:schemeClr val="bg1"/>
              </a:solidFill>
              <a:latin typeface="Verdana" pitchFamily="34" charset="0"/>
            </a:endParaRPr>
          </a:p>
          <a:p>
            <a:pPr eaLnBrk="1" hangingPunct="1"/>
            <a:r>
              <a:rPr kumimoji="1" lang="ja-JP" altLang="en-US" dirty="0">
                <a:solidFill>
                  <a:schemeClr val="bg1"/>
                </a:solidFill>
                <a:latin typeface="Verdana" pitchFamily="34" charset="0"/>
              </a:rPr>
              <a:t>　各エージェントの資源消費</a:t>
            </a:r>
          </a:p>
          <a:p>
            <a:pPr eaLnBrk="1" hangingPunct="1"/>
            <a:r>
              <a:rPr kumimoji="1" lang="ja-JP" altLang="en-US" dirty="0">
                <a:solidFill>
                  <a:schemeClr val="bg1"/>
                </a:solidFill>
                <a:latin typeface="Verdana" pitchFamily="34" charset="0"/>
              </a:rPr>
              <a:t>　量の総和は利用可能な資</a:t>
            </a:r>
          </a:p>
          <a:p>
            <a:pPr eaLnBrk="1" hangingPunct="1"/>
            <a:r>
              <a:rPr kumimoji="1" lang="ja-JP" altLang="en-US" dirty="0">
                <a:solidFill>
                  <a:schemeClr val="bg1"/>
                </a:solidFill>
                <a:latin typeface="Verdana" pitchFamily="34" charset="0"/>
              </a:rPr>
              <a:t>　源容量を超えない．</a:t>
            </a:r>
          </a:p>
        </p:txBody>
      </p:sp>
      <p:cxnSp>
        <p:nvCxnSpPr>
          <p:cNvPr id="44" name="カギ線コネクタ 43"/>
          <p:cNvCxnSpPr>
            <a:stCxn id="34824" idx="2"/>
            <a:endCxn id="34836" idx="2"/>
          </p:cNvCxnSpPr>
          <p:nvPr/>
        </p:nvCxnSpPr>
        <p:spPr>
          <a:xfrm rot="16200000" flipH="1">
            <a:off x="5465812" y="3095600"/>
            <a:ext cx="12700" cy="3200400"/>
          </a:xfrm>
          <a:prstGeom prst="bentConnector3">
            <a:avLst>
              <a:gd name="adj1" fmla="val 2203741"/>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a:stCxn id="34832" idx="2"/>
            <a:endCxn id="34838" idx="2"/>
          </p:cNvCxnSpPr>
          <p:nvPr/>
        </p:nvCxnSpPr>
        <p:spPr>
          <a:xfrm rot="16200000" flipH="1">
            <a:off x="6151612" y="3095600"/>
            <a:ext cx="12700" cy="3200400"/>
          </a:xfrm>
          <a:prstGeom prst="bentConnector3">
            <a:avLst>
              <a:gd name="adj1" fmla="val 428971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a:stCxn id="34833" idx="2"/>
            <a:endCxn id="34839" idx="2"/>
          </p:cNvCxnSpPr>
          <p:nvPr/>
        </p:nvCxnSpPr>
        <p:spPr>
          <a:xfrm rot="16200000" flipH="1">
            <a:off x="6761212" y="3095600"/>
            <a:ext cx="12700" cy="3200400"/>
          </a:xfrm>
          <a:prstGeom prst="bentConnector3">
            <a:avLst>
              <a:gd name="adj1" fmla="val 637570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868144" y="4725144"/>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
        <p:nvSpPr>
          <p:cNvPr id="36" name="テキスト ボックス 35"/>
          <p:cNvSpPr txBox="1"/>
          <p:nvPr/>
        </p:nvSpPr>
        <p:spPr>
          <a:xfrm>
            <a:off x="5868144" y="4941168"/>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
        <p:nvSpPr>
          <p:cNvPr id="37" name="テキスト ボックス 36"/>
          <p:cNvSpPr txBox="1"/>
          <p:nvPr/>
        </p:nvSpPr>
        <p:spPr>
          <a:xfrm>
            <a:off x="5868144" y="5229200"/>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
        <p:nvSpPr>
          <p:cNvPr id="38" name="下矢印 37"/>
          <p:cNvSpPr/>
          <p:nvPr/>
        </p:nvSpPr>
        <p:spPr>
          <a:xfrm flipV="1">
            <a:off x="3635896" y="357301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275856" y="3140968"/>
            <a:ext cx="5616624" cy="400110"/>
          </a:xfrm>
          <a:prstGeom prst="rect">
            <a:avLst/>
          </a:prstGeom>
          <a:solidFill>
            <a:srgbClr val="FFC000"/>
          </a:solidFill>
          <a:ln>
            <a:solidFill>
              <a:srgbClr val="FFC000"/>
            </a:solidFill>
          </a:ln>
        </p:spPr>
        <p:txBody>
          <a:bodyPr wrap="square" rtlCol="0">
            <a:spAutoFit/>
          </a:bodyPr>
          <a:lstStyle/>
          <a:p>
            <a:pPr algn="ctr"/>
            <a:r>
              <a:rPr kumimoji="1" lang="en-US" altLang="ja-JP" sz="2000" dirty="0" smtClean="0">
                <a:latin typeface="Times New Roman" pitchFamily="18" charset="0"/>
                <a:cs typeface="Times New Roman" pitchFamily="18" charset="0"/>
              </a:rPr>
              <a:t>Max.  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r>
              <a:rPr kumimoji="1" lang="en-US" altLang="ja-JP" sz="2000" dirty="0" smtClean="0">
                <a:latin typeface="Times New Roman" pitchFamily="18" charset="0"/>
                <a:cs typeface="Times New Roman" pitchFamily="18" charset="0"/>
              </a:rPr>
              <a:t>+4</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22</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23</a:t>
            </a:r>
            <a:endParaRPr kumimoji="1" lang="ja-JP" altLang="en-US" sz="20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分散協調問題解決</a:t>
            </a:r>
            <a:endParaRPr kumimoji="1" lang="en-US" altLang="ja-JP" dirty="0" smtClean="0"/>
          </a:p>
          <a:p>
            <a:r>
              <a:rPr lang="ja-JP" altLang="en-US" dirty="0" smtClean="0"/>
              <a:t>分散最適化</a:t>
            </a:r>
            <a:endParaRPr lang="en-US" altLang="ja-JP" dirty="0" smtClean="0"/>
          </a:p>
          <a:p>
            <a:r>
              <a:rPr kumimoji="1" lang="ja-JP" altLang="en-US" dirty="0" smtClean="0"/>
              <a:t>分散制約最適化問題</a:t>
            </a:r>
            <a:endParaRPr kumimoji="1" lang="en-US" altLang="ja-JP" dirty="0" smtClean="0"/>
          </a:p>
          <a:p>
            <a:r>
              <a:rPr lang="ja-JP" altLang="en-US" dirty="0" smtClean="0"/>
              <a:t>一般化相互割当問題</a:t>
            </a:r>
            <a:endParaRPr kumimoji="1" lang="en-US" altLang="ja-JP" dirty="0" smtClean="0"/>
          </a:p>
          <a:p>
            <a:r>
              <a:rPr kumimoji="1" lang="ja-JP" altLang="en-US" dirty="0" smtClean="0">
                <a:solidFill>
                  <a:srgbClr val="FF0000"/>
                </a:solidFill>
              </a:rPr>
              <a:t>アルゴリズムの分類</a:t>
            </a:r>
            <a:endParaRPr kumimoji="1" lang="en-US" altLang="ja-JP" dirty="0" smtClean="0">
              <a:solidFill>
                <a:srgbClr val="FF0000"/>
              </a:solidFill>
            </a:endParaRPr>
          </a:p>
          <a:p>
            <a:r>
              <a:rPr lang="ja-JP" altLang="en-US" dirty="0" smtClean="0"/>
              <a:t>緩和・分解・調整法</a:t>
            </a:r>
            <a:endParaRPr lang="en-US" altLang="ja-JP" dirty="0" smtClean="0"/>
          </a:p>
          <a:p>
            <a:r>
              <a:rPr lang="ja-JP" altLang="en-US" dirty="0" smtClean="0"/>
              <a:t>緩和・分解・調整法の</a:t>
            </a:r>
            <a:r>
              <a:rPr kumimoji="1" lang="ja-JP" altLang="en-US" dirty="0" smtClean="0"/>
              <a:t>適用例</a:t>
            </a:r>
            <a:endParaRPr kumimoji="1" lang="en-US" altLang="ja-JP" dirty="0" smtClean="0"/>
          </a:p>
          <a:p>
            <a:r>
              <a:rPr lang="ja-JP" altLang="en-US" dirty="0" smtClean="0"/>
              <a:t>まとめ</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アルゴリズム</a:t>
            </a:r>
            <a:r>
              <a:rPr kumimoji="1" lang="ja-JP" altLang="en-US" dirty="0" smtClean="0"/>
              <a:t>の分類</a:t>
            </a:r>
            <a:endParaRPr kumimoji="1" lang="ja-JP" altLang="en-US" dirty="0"/>
          </a:p>
        </p:txBody>
      </p:sp>
      <p:graphicFrame>
        <p:nvGraphicFramePr>
          <p:cNvPr id="4" name="表 3"/>
          <p:cNvGraphicFramePr>
            <a:graphicFrameLocks noGrp="1"/>
          </p:cNvGraphicFramePr>
          <p:nvPr/>
        </p:nvGraphicFramePr>
        <p:xfrm>
          <a:off x="539552" y="1772816"/>
          <a:ext cx="7920879" cy="3810000"/>
        </p:xfrm>
        <a:graphic>
          <a:graphicData uri="http://schemas.openxmlformats.org/drawingml/2006/table">
            <a:tbl>
              <a:tblPr firstRow="1" bandRow="1">
                <a:tableStyleId>{5C22544A-7EE6-4342-B048-85BDC9FD1C3A}</a:tableStyleId>
              </a:tblPr>
              <a:tblGrid>
                <a:gridCol w="2640293"/>
                <a:gridCol w="2640293"/>
                <a:gridCol w="2640293"/>
              </a:tblGrid>
              <a:tr h="370840">
                <a:tc>
                  <a:txBody>
                    <a:bodyPr/>
                    <a:lstStyle/>
                    <a:p>
                      <a:endParaRPr kumimoji="1" lang="ja-JP" altLang="en-US" sz="2000" dirty="0"/>
                    </a:p>
                  </a:txBody>
                  <a:tcPr/>
                </a:tc>
                <a:tc>
                  <a:txBody>
                    <a:bodyPr/>
                    <a:lstStyle/>
                    <a:p>
                      <a:r>
                        <a:rPr kumimoji="1" lang="en-US" altLang="ja-JP" sz="2000" dirty="0" smtClean="0"/>
                        <a:t>DCOP</a:t>
                      </a:r>
                      <a:endParaRPr kumimoji="1" lang="ja-JP" altLang="en-US" sz="2000" dirty="0"/>
                    </a:p>
                  </a:txBody>
                  <a:tcPr/>
                </a:tc>
                <a:tc>
                  <a:txBody>
                    <a:bodyPr/>
                    <a:lstStyle/>
                    <a:p>
                      <a:r>
                        <a:rPr kumimoji="1" lang="en-US" altLang="ja-JP" sz="2000" dirty="0" smtClean="0"/>
                        <a:t>GMAP</a:t>
                      </a:r>
                      <a:endParaRPr kumimoji="1" lang="ja-JP" altLang="en-US" sz="2000" dirty="0"/>
                    </a:p>
                  </a:txBody>
                  <a:tcPr/>
                </a:tc>
              </a:tr>
              <a:tr h="370840">
                <a:tc>
                  <a:txBody>
                    <a:bodyPr/>
                    <a:lstStyle/>
                    <a:p>
                      <a:r>
                        <a:rPr kumimoji="1" lang="ja-JP" altLang="en-US" sz="2000" dirty="0" smtClean="0"/>
                        <a:t>分枝限定法</a:t>
                      </a:r>
                      <a:endParaRPr kumimoji="1" lang="ja-JP" altLang="en-US" sz="2000" dirty="0"/>
                    </a:p>
                  </a:txBody>
                  <a:tcPr/>
                </a:tc>
                <a:tc>
                  <a:txBody>
                    <a:bodyPr/>
                    <a:lstStyle/>
                    <a:p>
                      <a:r>
                        <a:rPr kumimoji="1" lang="en-US" altLang="ja-JP" sz="2000" b="1" dirty="0" smtClean="0">
                          <a:solidFill>
                            <a:schemeClr val="tx1"/>
                          </a:solidFill>
                        </a:rPr>
                        <a:t>ADOPT</a:t>
                      </a:r>
                      <a:r>
                        <a:rPr kumimoji="1" lang="en-US" altLang="ja-JP" sz="2000" dirty="0" smtClean="0"/>
                        <a:t> [</a:t>
                      </a:r>
                      <a:r>
                        <a:rPr kumimoji="1" lang="en-US" altLang="ja-JP" sz="2000" dirty="0" err="1" smtClean="0"/>
                        <a:t>Modi</a:t>
                      </a:r>
                      <a:r>
                        <a:rPr kumimoji="1" lang="en-US" altLang="ja-JP" sz="2000" dirty="0" smtClean="0"/>
                        <a:t>, 03]</a:t>
                      </a:r>
                    </a:p>
                    <a:p>
                      <a:r>
                        <a:rPr kumimoji="1" lang="en-US" altLang="ja-JP" sz="2000" b="1" dirty="0" err="1" smtClean="0">
                          <a:solidFill>
                            <a:schemeClr val="tx1"/>
                          </a:solidFill>
                        </a:rPr>
                        <a:t>BnB</a:t>
                      </a:r>
                      <a:r>
                        <a:rPr kumimoji="1" lang="en-US" altLang="ja-JP" sz="2000" b="1" dirty="0" smtClean="0">
                          <a:solidFill>
                            <a:schemeClr val="tx1"/>
                          </a:solidFill>
                        </a:rPr>
                        <a:t>-ADOPT</a:t>
                      </a:r>
                      <a:r>
                        <a:rPr kumimoji="1" lang="en-US" altLang="ja-JP" sz="2000" dirty="0" smtClean="0"/>
                        <a:t> [</a:t>
                      </a:r>
                      <a:r>
                        <a:rPr kumimoji="1" lang="en-US" altLang="ja-JP" sz="2000" dirty="0" err="1" smtClean="0"/>
                        <a:t>Yeoh</a:t>
                      </a:r>
                      <a:r>
                        <a:rPr kumimoji="1" lang="en-US" altLang="ja-JP" sz="2000" dirty="0" smtClean="0"/>
                        <a:t>, 10]</a:t>
                      </a:r>
                      <a:endParaRPr kumimoji="1" lang="ja-JP" altLang="en-US" sz="2000" dirty="0"/>
                    </a:p>
                  </a:txBody>
                  <a:tcPr/>
                </a:tc>
                <a:tc>
                  <a:txBody>
                    <a:bodyPr/>
                    <a:lstStyle/>
                    <a:p>
                      <a:endParaRPr kumimoji="1" lang="ja-JP" altLang="en-US" sz="2000"/>
                    </a:p>
                  </a:txBody>
                  <a:tcPr/>
                </a:tc>
              </a:tr>
              <a:tr h="370840">
                <a:tc>
                  <a:txBody>
                    <a:bodyPr/>
                    <a:lstStyle/>
                    <a:p>
                      <a:r>
                        <a:rPr kumimoji="1" lang="ja-JP" altLang="en-US" sz="2000" dirty="0" smtClean="0"/>
                        <a:t>動的計画法</a:t>
                      </a:r>
                      <a:endParaRPr kumimoji="1" lang="ja-JP" altLang="en-US" sz="2000" dirty="0"/>
                    </a:p>
                  </a:txBody>
                  <a:tcPr/>
                </a:tc>
                <a:tc>
                  <a:txBody>
                    <a:bodyPr/>
                    <a:lstStyle/>
                    <a:p>
                      <a:r>
                        <a:rPr kumimoji="1" lang="en-US" altLang="ja-JP" sz="2000" b="1" dirty="0" smtClean="0">
                          <a:solidFill>
                            <a:schemeClr val="tx1"/>
                          </a:solidFill>
                        </a:rPr>
                        <a:t>DPOP</a:t>
                      </a:r>
                      <a:r>
                        <a:rPr kumimoji="1" lang="en-US" altLang="ja-JP" sz="2000" dirty="0" smtClean="0"/>
                        <a:t> [</a:t>
                      </a:r>
                      <a:r>
                        <a:rPr kumimoji="1" lang="en-US" altLang="ja-JP" sz="2000" dirty="0" err="1" smtClean="0"/>
                        <a:t>Petcu</a:t>
                      </a:r>
                      <a:r>
                        <a:rPr kumimoji="1" lang="en-US" altLang="ja-JP" sz="2000" dirty="0" smtClean="0"/>
                        <a:t>, 05]</a:t>
                      </a:r>
                    </a:p>
                    <a:p>
                      <a:r>
                        <a:rPr kumimoji="1" lang="en-US" altLang="ja-JP" sz="2000" b="1" dirty="0" smtClean="0">
                          <a:solidFill>
                            <a:schemeClr val="tx1"/>
                          </a:solidFill>
                        </a:rPr>
                        <a:t>Max-Sum</a:t>
                      </a:r>
                      <a:r>
                        <a:rPr kumimoji="1" lang="en-US" altLang="ja-JP" sz="2000" dirty="0" smtClean="0"/>
                        <a:t> [Rogers, 11]</a:t>
                      </a:r>
                      <a:endParaRPr kumimoji="1" lang="ja-JP" altLang="en-US" sz="2000" dirty="0"/>
                    </a:p>
                  </a:txBody>
                  <a:tcPr/>
                </a:tc>
                <a:tc>
                  <a:txBody>
                    <a:bodyPr/>
                    <a:lstStyle/>
                    <a:p>
                      <a:endParaRPr kumimoji="1" lang="ja-JP" altLang="en-US" sz="2000" dirty="0"/>
                    </a:p>
                  </a:txBody>
                  <a:tcPr/>
                </a:tc>
              </a:tr>
              <a:tr h="370840">
                <a:tc>
                  <a:txBody>
                    <a:bodyPr/>
                    <a:lstStyle/>
                    <a:p>
                      <a:r>
                        <a:rPr kumimoji="1" lang="ja-JP" altLang="en-US" sz="2000" dirty="0" smtClean="0"/>
                        <a:t>局所探索法</a:t>
                      </a:r>
                      <a:endParaRPr kumimoji="1" lang="ja-JP" altLang="en-US" sz="2000" dirty="0"/>
                    </a:p>
                  </a:txBody>
                  <a:tcPr/>
                </a:tc>
                <a:tc>
                  <a:txBody>
                    <a:bodyPr/>
                    <a:lstStyle/>
                    <a:p>
                      <a:r>
                        <a:rPr kumimoji="1" lang="en-US" altLang="ja-JP" sz="2000" b="1" dirty="0" smtClean="0">
                          <a:solidFill>
                            <a:schemeClr val="tx1"/>
                          </a:solidFill>
                        </a:rPr>
                        <a:t>DSA</a:t>
                      </a:r>
                      <a:r>
                        <a:rPr kumimoji="1" lang="en-US" altLang="ja-JP" sz="2000" dirty="0" smtClean="0"/>
                        <a:t> [Fitzpatrick, 01]</a:t>
                      </a:r>
                    </a:p>
                    <a:p>
                      <a:r>
                        <a:rPr kumimoji="1" lang="en-US" altLang="ja-JP" sz="2000" b="1" dirty="0" smtClean="0">
                          <a:solidFill>
                            <a:schemeClr val="tx1"/>
                          </a:solidFill>
                        </a:rPr>
                        <a:t>DALO</a:t>
                      </a:r>
                      <a:r>
                        <a:rPr kumimoji="1" lang="en-US" altLang="ja-JP" sz="2000" dirty="0" smtClean="0"/>
                        <a:t> [</a:t>
                      </a:r>
                      <a:r>
                        <a:rPr kumimoji="1" lang="en-US" altLang="ja-JP" sz="2000" dirty="0" err="1" smtClean="0"/>
                        <a:t>Kiekintveld</a:t>
                      </a:r>
                      <a:r>
                        <a:rPr kumimoji="1" lang="en-US" altLang="ja-JP" sz="2000" dirty="0" smtClean="0"/>
                        <a:t>,</a:t>
                      </a:r>
                      <a:r>
                        <a:rPr kumimoji="1" lang="en-US" altLang="ja-JP" sz="2000" baseline="0" dirty="0" smtClean="0"/>
                        <a:t> 10]</a:t>
                      </a:r>
                      <a:endParaRPr kumimoji="1" lang="ja-JP" altLang="en-US" sz="2000" dirty="0"/>
                    </a:p>
                  </a:txBody>
                  <a:tcPr/>
                </a:tc>
                <a:tc>
                  <a:txBody>
                    <a:bodyPr/>
                    <a:lstStyle/>
                    <a:p>
                      <a:endParaRPr kumimoji="1" lang="ja-JP" altLang="en-US" sz="2000" dirty="0"/>
                    </a:p>
                  </a:txBody>
                  <a:tcPr/>
                </a:tc>
              </a:tr>
              <a:tr h="370840">
                <a:tc>
                  <a:txBody>
                    <a:bodyPr/>
                    <a:lstStyle/>
                    <a:p>
                      <a:r>
                        <a:rPr kumimoji="1" lang="ja-JP" altLang="en-US" sz="2000" dirty="0" smtClean="0">
                          <a:solidFill>
                            <a:srgbClr val="FF0000"/>
                          </a:solidFill>
                        </a:rPr>
                        <a:t>緩和・分解・調整法</a:t>
                      </a:r>
                      <a:endParaRPr kumimoji="1" lang="ja-JP" altLang="en-US" sz="2000" dirty="0">
                        <a:solidFill>
                          <a:srgbClr val="FF0000"/>
                        </a:solidFill>
                      </a:endParaRPr>
                    </a:p>
                  </a:txBody>
                  <a:tcPr/>
                </a:tc>
                <a:tc>
                  <a:txBody>
                    <a:bodyPr/>
                    <a:lstStyle/>
                    <a:p>
                      <a:r>
                        <a:rPr kumimoji="1" lang="en-US" altLang="ja-JP" sz="2000" b="1" dirty="0" err="1" smtClean="0">
                          <a:solidFill>
                            <a:schemeClr val="tx1"/>
                          </a:solidFill>
                        </a:rPr>
                        <a:t>DaCSA</a:t>
                      </a:r>
                      <a:r>
                        <a:rPr kumimoji="1" lang="en-US" altLang="ja-JP" sz="2000" b="1" dirty="0" smtClean="0">
                          <a:solidFill>
                            <a:schemeClr val="tx1"/>
                          </a:solidFill>
                        </a:rPr>
                        <a:t> </a:t>
                      </a:r>
                      <a:r>
                        <a:rPr kumimoji="1" lang="en-US" altLang="ja-JP" sz="2000" b="0" dirty="0" smtClean="0">
                          <a:solidFill>
                            <a:schemeClr val="tx1"/>
                          </a:solidFill>
                        </a:rPr>
                        <a:t>[</a:t>
                      </a:r>
                      <a:r>
                        <a:rPr kumimoji="1" lang="en-US" altLang="ja-JP" sz="2000" b="0" dirty="0" err="1" smtClean="0">
                          <a:solidFill>
                            <a:schemeClr val="tx1"/>
                          </a:solidFill>
                        </a:rPr>
                        <a:t>Vinyals</a:t>
                      </a:r>
                      <a:r>
                        <a:rPr kumimoji="1" lang="en-US" altLang="ja-JP" sz="2000" b="0" dirty="0" smtClean="0">
                          <a:solidFill>
                            <a:schemeClr val="tx1"/>
                          </a:solidFill>
                        </a:rPr>
                        <a:t>, 10]</a:t>
                      </a:r>
                    </a:p>
                    <a:p>
                      <a:r>
                        <a:rPr kumimoji="1" lang="en-US" altLang="ja-JP" sz="2000" b="1" dirty="0" smtClean="0">
                          <a:solidFill>
                            <a:schemeClr val="tx1"/>
                          </a:solidFill>
                        </a:rPr>
                        <a:t>EU-</a:t>
                      </a:r>
                      <a:r>
                        <a:rPr kumimoji="1" lang="en-US" altLang="ja-JP" sz="2000" b="1" dirty="0" err="1" smtClean="0">
                          <a:solidFill>
                            <a:schemeClr val="tx1"/>
                          </a:solidFill>
                        </a:rPr>
                        <a:t>DaC</a:t>
                      </a:r>
                      <a:r>
                        <a:rPr kumimoji="1" lang="en-US" altLang="ja-JP" sz="2000" dirty="0" smtClean="0"/>
                        <a:t> [</a:t>
                      </a:r>
                      <a:r>
                        <a:rPr kumimoji="1" lang="en-US" altLang="ja-JP" sz="2000" dirty="0" err="1" smtClean="0"/>
                        <a:t>Vinyals</a:t>
                      </a:r>
                      <a:r>
                        <a:rPr kumimoji="1" lang="en-US" altLang="ja-JP" sz="2000" dirty="0" smtClean="0"/>
                        <a:t>, 10]</a:t>
                      </a:r>
                    </a:p>
                    <a:p>
                      <a:r>
                        <a:rPr kumimoji="1" lang="en-US" altLang="ja-JP" sz="2000" b="1" dirty="0" smtClean="0">
                          <a:solidFill>
                            <a:schemeClr val="tx1"/>
                          </a:solidFill>
                        </a:rPr>
                        <a:t>DeQED</a:t>
                      </a:r>
                      <a:r>
                        <a:rPr kumimoji="1" lang="en-US" altLang="ja-JP" sz="2000" baseline="0" dirty="0" smtClean="0"/>
                        <a:t> [</a:t>
                      </a:r>
                      <a:r>
                        <a:rPr kumimoji="1" lang="en-US" altLang="ja-JP" sz="2000" baseline="0" dirty="0" err="1" smtClean="0"/>
                        <a:t>Hatano</a:t>
                      </a:r>
                      <a:r>
                        <a:rPr kumimoji="1" lang="en-US" altLang="ja-JP" sz="2000" baseline="0" dirty="0" smtClean="0"/>
                        <a:t>, 13]</a:t>
                      </a:r>
                      <a:endParaRPr kumimoji="1" lang="ja-JP" altLang="en-US" sz="2000" dirty="0"/>
                    </a:p>
                  </a:txBody>
                  <a:tcPr/>
                </a:tc>
                <a:tc>
                  <a:txBody>
                    <a:bodyPr/>
                    <a:lstStyle/>
                    <a:p>
                      <a:r>
                        <a:rPr kumimoji="1" lang="en-US" altLang="ja-JP" sz="2000" b="1" dirty="0" err="1" smtClean="0">
                          <a:solidFill>
                            <a:schemeClr val="tx1"/>
                          </a:solidFill>
                        </a:rPr>
                        <a:t>DisLRP</a:t>
                      </a:r>
                      <a:r>
                        <a:rPr kumimoji="1" lang="en-US" altLang="ja-JP" sz="2000" baseline="0" dirty="0" smtClean="0"/>
                        <a:t> [Hirayama, 06; Hirayama, 07; Hirayama, 09; </a:t>
                      </a:r>
                      <a:r>
                        <a:rPr kumimoji="1" lang="en-US" altLang="ja-JP" sz="2000" baseline="0" dirty="0" err="1" smtClean="0"/>
                        <a:t>Hanada</a:t>
                      </a:r>
                      <a:r>
                        <a:rPr kumimoji="1" lang="en-US" altLang="ja-JP" sz="2000" baseline="0" dirty="0" smtClean="0"/>
                        <a:t>, 11]</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67544" y="3212976"/>
            <a:ext cx="4752528" cy="400110"/>
          </a:xfrm>
          <a:prstGeom prst="rect">
            <a:avLst/>
          </a:prstGeom>
          <a:solidFill>
            <a:srgbClr val="FFC000"/>
          </a:solidFill>
          <a:ln>
            <a:solidFill>
              <a:srgbClr val="FFC000"/>
            </a:solidFill>
          </a:ln>
        </p:spPr>
        <p:txBody>
          <a:bodyPr wrap="square" rtlCol="0">
            <a:spAutoFit/>
          </a:bodyPr>
          <a:lstStyle/>
          <a:p>
            <a:pPr algn="ctr"/>
            <a:r>
              <a:rPr lang="ja-JP" altLang="en-US" sz="2000" dirty="0" smtClean="0"/>
              <a:t>大域的な目的関数</a:t>
            </a:r>
            <a:endParaRPr kumimoji="1" lang="ja-JP" altLang="en-US" sz="2000" dirty="0"/>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cxnSp>
        <p:nvCxnSpPr>
          <p:cNvPr id="43" name="直線コネクタ 42"/>
          <p:cNvCxnSpPr>
            <a:stCxn id="4" idx="3"/>
            <a:endCxn id="38" idx="1"/>
          </p:cNvCxnSpPr>
          <p:nvPr/>
        </p:nvCxnSpPr>
        <p:spPr>
          <a:xfrm>
            <a:off x="1750596" y="4581128"/>
            <a:ext cx="4451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38" idx="3"/>
            <a:endCxn id="40" idx="1"/>
          </p:cNvCxnSpPr>
          <p:nvPr/>
        </p:nvCxnSpPr>
        <p:spPr>
          <a:xfrm>
            <a:off x="3478788" y="4581128"/>
            <a:ext cx="4451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sp>
        <p:nvSpPr>
          <p:cNvPr id="22" name="テキスト ボックス 21"/>
          <p:cNvSpPr txBox="1"/>
          <p:nvPr/>
        </p:nvSpPr>
        <p:spPr>
          <a:xfrm>
            <a:off x="1403648" y="5157192"/>
            <a:ext cx="1085554" cy="523220"/>
          </a:xfrm>
          <a:prstGeom prst="rect">
            <a:avLst/>
          </a:prstGeom>
          <a:noFill/>
        </p:spPr>
        <p:txBody>
          <a:bodyPr wrap="none" rtlCol="0">
            <a:spAutoFit/>
          </a:bodyPr>
          <a:lstStyle/>
          <a:p>
            <a:r>
              <a:rPr lang="ja-JP" altLang="en-US" sz="1400" dirty="0" smtClean="0"/>
              <a:t>エージェント</a:t>
            </a:r>
            <a:endParaRPr lang="en-US" altLang="ja-JP" sz="1400" dirty="0" smtClean="0"/>
          </a:p>
          <a:p>
            <a:r>
              <a:rPr lang="ja-JP" altLang="en-US" sz="1400" dirty="0" smtClean="0"/>
              <a:t>間制約</a:t>
            </a:r>
            <a:endParaRPr kumimoji="1" lang="ja-JP" altLang="en-US" sz="1400" dirty="0"/>
          </a:p>
        </p:txBody>
      </p:sp>
      <p:sp>
        <p:nvSpPr>
          <p:cNvPr id="28" name="テキスト ボックス 27"/>
          <p:cNvSpPr txBox="1"/>
          <p:nvPr/>
        </p:nvSpPr>
        <p:spPr>
          <a:xfrm>
            <a:off x="3131840" y="5157192"/>
            <a:ext cx="1085554" cy="523220"/>
          </a:xfrm>
          <a:prstGeom prst="rect">
            <a:avLst/>
          </a:prstGeom>
          <a:noFill/>
        </p:spPr>
        <p:txBody>
          <a:bodyPr wrap="none" rtlCol="0">
            <a:spAutoFit/>
          </a:bodyPr>
          <a:lstStyle/>
          <a:p>
            <a:r>
              <a:rPr lang="ja-JP" altLang="en-US" sz="1400" dirty="0" smtClean="0"/>
              <a:t>エージェント</a:t>
            </a:r>
            <a:endParaRPr lang="en-US" altLang="ja-JP" sz="1400" dirty="0" smtClean="0"/>
          </a:p>
          <a:p>
            <a:r>
              <a:rPr lang="ja-JP" altLang="en-US" sz="1400" dirty="0" smtClean="0"/>
              <a:t>間制約</a:t>
            </a:r>
            <a:endParaRPr kumimoji="1" lang="ja-JP" altLang="en-US" sz="1400" dirty="0"/>
          </a:p>
        </p:txBody>
      </p:sp>
      <p:cxnSp>
        <p:nvCxnSpPr>
          <p:cNvPr id="30" name="直線矢印コネクタ 29"/>
          <p:cNvCxnSpPr>
            <a:stCxn id="22" idx="0"/>
          </p:cNvCxnSpPr>
          <p:nvPr/>
        </p:nvCxnSpPr>
        <p:spPr>
          <a:xfrm flipV="1">
            <a:off x="1946425" y="4581128"/>
            <a:ext cx="3328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8" idx="0"/>
          </p:cNvCxnSpPr>
          <p:nvPr/>
        </p:nvCxnSpPr>
        <p:spPr>
          <a:xfrm flipV="1">
            <a:off x="3674617" y="4581128"/>
            <a:ext cx="3328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7544" y="3212976"/>
            <a:ext cx="1008112" cy="400110"/>
          </a:xfrm>
          <a:prstGeom prst="rect">
            <a:avLst/>
          </a:prstGeom>
          <a:solidFill>
            <a:srgbClr val="FFC000"/>
          </a:solidFill>
          <a:ln>
            <a:noFill/>
          </a:ln>
        </p:spPr>
        <p:txBody>
          <a:bodyPr wrap="square" rtlCol="0">
            <a:spAutoFit/>
          </a:bodyPr>
          <a:lstStyle/>
          <a:p>
            <a:pPr algn="ctr"/>
            <a:r>
              <a:rPr kumimoji="1" lang="en-US" altLang="ja-JP" sz="2000" dirty="0" smtClean="0"/>
              <a:t>Max. …</a:t>
            </a:r>
            <a:endParaRPr kumimoji="1" lang="ja-JP" altLang="en-US" sz="2000" dirty="0"/>
          </a:p>
        </p:txBody>
      </p:sp>
      <p:sp>
        <p:nvSpPr>
          <p:cNvPr id="51" name="テキスト ボックス 50"/>
          <p:cNvSpPr txBox="1"/>
          <p:nvPr/>
        </p:nvSpPr>
        <p:spPr>
          <a:xfrm>
            <a:off x="2195736" y="3212976"/>
            <a:ext cx="1008112" cy="400110"/>
          </a:xfrm>
          <a:prstGeom prst="rect">
            <a:avLst/>
          </a:prstGeom>
          <a:solidFill>
            <a:srgbClr val="FFC000"/>
          </a:solidFill>
          <a:ln>
            <a:noFill/>
          </a:ln>
        </p:spPr>
        <p:txBody>
          <a:bodyPr wrap="square" rtlCol="0">
            <a:spAutoFit/>
          </a:bodyPr>
          <a:lstStyle/>
          <a:p>
            <a:pPr algn="ctr"/>
            <a:r>
              <a:rPr kumimoji="1" lang="en-US" altLang="ja-JP" sz="2000" dirty="0" smtClean="0"/>
              <a:t>Max. …</a:t>
            </a:r>
            <a:endParaRPr kumimoji="1" lang="ja-JP" altLang="en-US" sz="2000" dirty="0"/>
          </a:p>
        </p:txBody>
      </p:sp>
      <p:sp>
        <p:nvSpPr>
          <p:cNvPr id="53" name="テキスト ボックス 52"/>
          <p:cNvSpPr txBox="1"/>
          <p:nvPr/>
        </p:nvSpPr>
        <p:spPr>
          <a:xfrm>
            <a:off x="3923928" y="3212976"/>
            <a:ext cx="1008112" cy="400110"/>
          </a:xfrm>
          <a:prstGeom prst="rect">
            <a:avLst/>
          </a:prstGeom>
          <a:solidFill>
            <a:srgbClr val="FFC000"/>
          </a:solidFill>
          <a:ln>
            <a:noFill/>
          </a:ln>
        </p:spPr>
        <p:txBody>
          <a:bodyPr wrap="square" rtlCol="0">
            <a:spAutoFit/>
          </a:bodyPr>
          <a:lstStyle/>
          <a:p>
            <a:pPr algn="ctr"/>
            <a:r>
              <a:rPr kumimoji="1" lang="en-US" altLang="ja-JP" sz="2000" dirty="0" smtClean="0"/>
              <a:t>Max. …</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grpSp>
        <p:nvGrpSpPr>
          <p:cNvPr id="46" name="グループ化 45"/>
          <p:cNvGrpSpPr/>
          <p:nvPr/>
        </p:nvGrpSpPr>
        <p:grpSpPr>
          <a:xfrm>
            <a:off x="467544" y="2492896"/>
            <a:ext cx="4752528" cy="3187516"/>
            <a:chOff x="467544" y="2492896"/>
            <a:chExt cx="4752528" cy="3187516"/>
          </a:xfrm>
        </p:grpSpPr>
        <p:sp>
          <p:nvSpPr>
            <p:cNvPr id="20" name="テキスト ボックス 19"/>
            <p:cNvSpPr txBox="1"/>
            <p:nvPr/>
          </p:nvSpPr>
          <p:spPr>
            <a:xfrm>
              <a:off x="467544" y="3212976"/>
              <a:ext cx="4752528"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global objective</a:t>
              </a:r>
              <a:endParaRPr kumimoji="1" lang="ja-JP" altLang="en-US" sz="2000" dirty="0"/>
            </a:p>
          </p:txBody>
        </p:sp>
        <p:cxnSp>
          <p:nvCxnSpPr>
            <p:cNvPr id="43" name="直線コネクタ 42"/>
            <p:cNvCxnSpPr>
              <a:stCxn id="4" idx="3"/>
              <a:endCxn id="38" idx="1"/>
            </p:cNvCxnSpPr>
            <p:nvPr/>
          </p:nvCxnSpPr>
          <p:spPr>
            <a:xfrm>
              <a:off x="1750596" y="4581128"/>
              <a:ext cx="4451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38" idx="3"/>
              <a:endCxn id="40" idx="1"/>
            </p:cNvCxnSpPr>
            <p:nvPr/>
          </p:nvCxnSpPr>
          <p:spPr>
            <a:xfrm>
              <a:off x="3478788" y="4581128"/>
              <a:ext cx="4451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descr="C:\Users\katsutoshi\AppData\Local\Microsoft\Windows\Temporary Internet Files\Content.IE5\GIEY725Q\MC900325662[1].wmf"/>
            <p:cNvPicPr>
              <a:picLocks noChangeAspect="1" noChangeArrowheads="1"/>
            </p:cNvPicPr>
            <p:nvPr/>
          </p:nvPicPr>
          <p:blipFill>
            <a:blip r:embed="rId3" cstate="print"/>
            <a:srcRect/>
            <a:stretch>
              <a:fillRect/>
            </a:stretch>
          </p:blipFill>
          <p:spPr bwMode="auto">
            <a:xfrm>
              <a:off x="1835696" y="4077072"/>
              <a:ext cx="576064" cy="645255"/>
            </a:xfrm>
            <a:prstGeom prst="rect">
              <a:avLst/>
            </a:prstGeom>
            <a:noFill/>
          </p:spPr>
        </p:pic>
        <p:pic>
          <p:nvPicPr>
            <p:cNvPr id="22" name="Picture 2" descr="C:\Users\katsutoshi\AppData\Local\Microsoft\Windows\Temporary Internet Files\Content.IE5\GIEY725Q\MC900325662[1].wmf"/>
            <p:cNvPicPr>
              <a:picLocks noChangeAspect="1" noChangeArrowheads="1"/>
            </p:cNvPicPr>
            <p:nvPr/>
          </p:nvPicPr>
          <p:blipFill>
            <a:blip r:embed="rId3" cstate="print"/>
            <a:srcRect/>
            <a:stretch>
              <a:fillRect/>
            </a:stretch>
          </p:blipFill>
          <p:spPr bwMode="auto">
            <a:xfrm>
              <a:off x="3563888" y="4077072"/>
              <a:ext cx="576064" cy="645255"/>
            </a:xfrm>
            <a:prstGeom prst="rect">
              <a:avLst/>
            </a:prstGeom>
            <a:noFill/>
          </p:spPr>
        </p:pic>
        <p:pic>
          <p:nvPicPr>
            <p:cNvPr id="30" name="Picture 2" descr="C:\Users\katsutoshi\AppData\Local\Microsoft\Windows\Temporary Internet Files\Content.IE5\GIEY725Q\MC900325662[1].wmf"/>
            <p:cNvPicPr>
              <a:picLocks noChangeAspect="1" noChangeArrowheads="1"/>
            </p:cNvPicPr>
            <p:nvPr/>
          </p:nvPicPr>
          <p:blipFill>
            <a:blip r:embed="rId3" cstate="print"/>
            <a:srcRect/>
            <a:stretch>
              <a:fillRect/>
            </a:stretch>
          </p:blipFill>
          <p:spPr bwMode="auto">
            <a:xfrm>
              <a:off x="1835696" y="2492896"/>
              <a:ext cx="576064" cy="645255"/>
            </a:xfrm>
            <a:prstGeom prst="rect">
              <a:avLst/>
            </a:prstGeom>
            <a:noFill/>
          </p:spPr>
        </p:pic>
        <p:pic>
          <p:nvPicPr>
            <p:cNvPr id="31" name="Picture 2" descr="C:\Users\katsutoshi\AppData\Local\Microsoft\Windows\Temporary Internet Files\Content.IE5\GIEY725Q\MC900325662[1].wmf"/>
            <p:cNvPicPr>
              <a:picLocks noChangeAspect="1" noChangeArrowheads="1"/>
            </p:cNvPicPr>
            <p:nvPr/>
          </p:nvPicPr>
          <p:blipFill>
            <a:blip r:embed="rId3" cstate="print"/>
            <a:srcRect/>
            <a:stretch>
              <a:fillRect/>
            </a:stretch>
          </p:blipFill>
          <p:spPr bwMode="auto">
            <a:xfrm>
              <a:off x="3563888" y="2492896"/>
              <a:ext cx="576064" cy="645255"/>
            </a:xfrm>
            <a:prstGeom prst="rect">
              <a:avLst/>
            </a:prstGeom>
            <a:noFill/>
          </p:spPr>
        </p:pic>
        <p:sp>
          <p:nvSpPr>
            <p:cNvPr id="36" name="テキスト ボックス 35"/>
            <p:cNvSpPr txBox="1"/>
            <p:nvPr/>
          </p:nvSpPr>
          <p:spPr>
            <a:xfrm>
              <a:off x="1403648" y="5157192"/>
              <a:ext cx="1085554" cy="523220"/>
            </a:xfrm>
            <a:prstGeom prst="rect">
              <a:avLst/>
            </a:prstGeom>
            <a:noFill/>
          </p:spPr>
          <p:txBody>
            <a:bodyPr wrap="none" rtlCol="0">
              <a:spAutoFit/>
            </a:bodyPr>
            <a:lstStyle/>
            <a:p>
              <a:r>
                <a:rPr lang="ja-JP" altLang="en-US" sz="1400" dirty="0" smtClean="0"/>
                <a:t>エージェント</a:t>
              </a:r>
              <a:endParaRPr lang="en-US" altLang="ja-JP" sz="1400" dirty="0" smtClean="0"/>
            </a:p>
            <a:p>
              <a:r>
                <a:rPr lang="ja-JP" altLang="en-US" sz="1400" dirty="0" smtClean="0"/>
                <a:t>間制約</a:t>
              </a:r>
              <a:endParaRPr kumimoji="1" lang="ja-JP" altLang="en-US" sz="1400" dirty="0"/>
            </a:p>
          </p:txBody>
        </p:sp>
        <p:sp>
          <p:nvSpPr>
            <p:cNvPr id="37" name="テキスト ボックス 36"/>
            <p:cNvSpPr txBox="1"/>
            <p:nvPr/>
          </p:nvSpPr>
          <p:spPr>
            <a:xfrm>
              <a:off x="3131840" y="5157192"/>
              <a:ext cx="1085554" cy="523220"/>
            </a:xfrm>
            <a:prstGeom prst="rect">
              <a:avLst/>
            </a:prstGeom>
            <a:noFill/>
          </p:spPr>
          <p:txBody>
            <a:bodyPr wrap="none" rtlCol="0">
              <a:spAutoFit/>
            </a:bodyPr>
            <a:lstStyle/>
            <a:p>
              <a:r>
                <a:rPr lang="ja-JP" altLang="en-US" sz="1400" dirty="0" smtClean="0"/>
                <a:t>エージェント</a:t>
              </a:r>
              <a:endParaRPr lang="en-US" altLang="ja-JP" sz="1400" dirty="0" smtClean="0"/>
            </a:p>
            <a:p>
              <a:r>
                <a:rPr lang="ja-JP" altLang="en-US" sz="1400" dirty="0" smtClean="0"/>
                <a:t>間制約</a:t>
              </a:r>
              <a:endParaRPr kumimoji="1" lang="ja-JP" altLang="en-US" sz="1400" dirty="0"/>
            </a:p>
          </p:txBody>
        </p:sp>
        <p:cxnSp>
          <p:nvCxnSpPr>
            <p:cNvPr id="42" name="直線矢印コネクタ 41"/>
            <p:cNvCxnSpPr>
              <a:stCxn id="36" idx="0"/>
            </p:cNvCxnSpPr>
            <p:nvPr/>
          </p:nvCxnSpPr>
          <p:spPr>
            <a:xfrm flipV="1">
              <a:off x="1946425" y="4581128"/>
              <a:ext cx="3328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37" idx="0"/>
            </p:cNvCxnSpPr>
            <p:nvPr/>
          </p:nvCxnSpPr>
          <p:spPr>
            <a:xfrm flipV="1">
              <a:off x="3674617" y="4581128"/>
              <a:ext cx="3328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53"/>
          <p:cNvGrpSpPr/>
          <p:nvPr/>
        </p:nvGrpSpPr>
        <p:grpSpPr>
          <a:xfrm>
            <a:off x="467544" y="3212976"/>
            <a:ext cx="4464496" cy="400110"/>
            <a:chOff x="467544" y="5805264"/>
            <a:chExt cx="4464496" cy="400110"/>
          </a:xfrm>
          <a:solidFill>
            <a:srgbClr val="FFC000"/>
          </a:solidFill>
        </p:grpSpPr>
        <p:sp>
          <p:nvSpPr>
            <p:cNvPr id="32" name="テキスト ボックス 31"/>
            <p:cNvSpPr txBox="1"/>
            <p:nvPr/>
          </p:nvSpPr>
          <p:spPr>
            <a:xfrm>
              <a:off x="467544" y="5805264"/>
              <a:ext cx="1008112" cy="400110"/>
            </a:xfrm>
            <a:prstGeom prst="rect">
              <a:avLst/>
            </a:prstGeom>
            <a:grpFill/>
            <a:ln>
              <a:solidFill>
                <a:srgbClr val="FFC000"/>
              </a:solidFill>
            </a:ln>
          </p:spPr>
          <p:txBody>
            <a:bodyPr wrap="square" rtlCol="0">
              <a:spAutoFit/>
            </a:bodyPr>
            <a:lstStyle/>
            <a:p>
              <a:pPr algn="ctr"/>
              <a:r>
                <a:rPr kumimoji="1" lang="en-US" altLang="ja-JP" sz="2000" dirty="0" smtClean="0"/>
                <a:t>Max. …</a:t>
              </a:r>
              <a:endParaRPr kumimoji="1" lang="ja-JP" altLang="en-US" sz="2000" dirty="0"/>
            </a:p>
          </p:txBody>
        </p:sp>
        <p:sp>
          <p:nvSpPr>
            <p:cNvPr id="51" name="テキスト ボックス 50"/>
            <p:cNvSpPr txBox="1"/>
            <p:nvPr/>
          </p:nvSpPr>
          <p:spPr>
            <a:xfrm>
              <a:off x="2195736" y="5805264"/>
              <a:ext cx="1008112" cy="400110"/>
            </a:xfrm>
            <a:prstGeom prst="rect">
              <a:avLst/>
            </a:prstGeom>
            <a:grpFill/>
            <a:ln>
              <a:solidFill>
                <a:srgbClr val="FFC000"/>
              </a:solidFill>
            </a:ln>
          </p:spPr>
          <p:txBody>
            <a:bodyPr wrap="square" rtlCol="0">
              <a:spAutoFit/>
            </a:bodyPr>
            <a:lstStyle/>
            <a:p>
              <a:pPr algn="ctr"/>
              <a:r>
                <a:rPr lang="en-US" altLang="ja-JP" sz="2000" dirty="0" smtClean="0"/>
                <a:t>Max. …</a:t>
              </a:r>
              <a:endParaRPr lang="ja-JP" altLang="en-US" sz="2000" dirty="0" smtClean="0"/>
            </a:p>
          </p:txBody>
        </p:sp>
        <p:sp>
          <p:nvSpPr>
            <p:cNvPr id="53" name="テキスト ボックス 52"/>
            <p:cNvSpPr txBox="1"/>
            <p:nvPr/>
          </p:nvSpPr>
          <p:spPr>
            <a:xfrm>
              <a:off x="3923928" y="5805264"/>
              <a:ext cx="1008112" cy="400110"/>
            </a:xfrm>
            <a:prstGeom prst="rect">
              <a:avLst/>
            </a:prstGeom>
            <a:grpFill/>
            <a:ln>
              <a:solidFill>
                <a:srgbClr val="FFC000"/>
              </a:solidFill>
            </a:ln>
          </p:spPr>
          <p:txBody>
            <a:bodyPr wrap="square" rtlCol="0">
              <a:spAutoFit/>
            </a:bodyPr>
            <a:lstStyle/>
            <a:p>
              <a:pPr algn="ctr"/>
              <a:r>
                <a:rPr lang="en-US" altLang="ja-JP" sz="2000" dirty="0" smtClean="0"/>
                <a:t>Max. …</a:t>
              </a:r>
              <a:endParaRPr lang="ja-JP" altLang="en-US" sz="2000" dirty="0" smtClean="0"/>
            </a:p>
          </p:txBody>
        </p:sp>
      </p:grpSp>
      <p:sp>
        <p:nvSpPr>
          <p:cNvPr id="23" name="二等辺三角形 22"/>
          <p:cNvSpPr/>
          <p:nvPr/>
        </p:nvSpPr>
        <p:spPr>
          <a:xfrm>
            <a:off x="6372200" y="2852936"/>
            <a:ext cx="2088232" cy="2448272"/>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728228" y="2575449"/>
            <a:ext cx="1545616" cy="584775"/>
          </a:xfrm>
          <a:prstGeom prst="rect">
            <a:avLst/>
          </a:prstGeom>
          <a:noFill/>
        </p:spPr>
        <p:txBody>
          <a:bodyPr wrap="none" rtlCol="0">
            <a:spAutoFit/>
          </a:bodyPr>
          <a:lstStyle/>
          <a:p>
            <a:r>
              <a:rPr kumimoji="1" lang="ja-JP" altLang="en-US" sz="1600" dirty="0" smtClean="0"/>
              <a:t>上界値を与える</a:t>
            </a:r>
            <a:endParaRPr kumimoji="1" lang="en-US" altLang="ja-JP" sz="1600" dirty="0" smtClean="0"/>
          </a:p>
          <a:p>
            <a:r>
              <a:rPr lang="ja-JP" altLang="en-US" sz="1600" dirty="0" smtClean="0"/>
              <a:t>実行不可能解</a:t>
            </a:r>
            <a:endParaRPr kumimoji="1" lang="ja-JP" altLang="en-US" sz="1600" dirty="0"/>
          </a:p>
        </p:txBody>
      </p:sp>
      <p:cxnSp>
        <p:nvCxnSpPr>
          <p:cNvPr id="27" name="直線矢印コネクタ 26"/>
          <p:cNvCxnSpPr>
            <a:stCxn id="26" idx="1"/>
            <a:endCxn id="25" idx="6"/>
          </p:cNvCxnSpPr>
          <p:nvPr/>
        </p:nvCxnSpPr>
        <p:spPr>
          <a:xfrm flipH="1" flipV="1">
            <a:off x="7452320" y="2816932"/>
            <a:ext cx="275908" cy="509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分散協調問題解決</a:t>
            </a:r>
            <a:endParaRPr kumimoji="1" lang="en-US" altLang="ja-JP" dirty="0" smtClean="0"/>
          </a:p>
          <a:p>
            <a:r>
              <a:rPr lang="ja-JP" altLang="en-US" dirty="0" smtClean="0"/>
              <a:t>分散最適化</a:t>
            </a:r>
            <a:endParaRPr lang="en-US" altLang="ja-JP" dirty="0" smtClean="0"/>
          </a:p>
          <a:p>
            <a:r>
              <a:rPr kumimoji="1" lang="ja-JP" altLang="en-US" dirty="0" smtClean="0"/>
              <a:t>分散制約最適化問題</a:t>
            </a:r>
            <a:endParaRPr kumimoji="1" lang="en-US" altLang="ja-JP" dirty="0" smtClean="0"/>
          </a:p>
          <a:p>
            <a:r>
              <a:rPr lang="ja-JP" altLang="en-US" dirty="0" smtClean="0"/>
              <a:t>一般化相互割当問題</a:t>
            </a:r>
            <a:endParaRPr kumimoji="1" lang="en-US" altLang="ja-JP" dirty="0" smtClean="0"/>
          </a:p>
          <a:p>
            <a:r>
              <a:rPr kumimoji="1" lang="ja-JP" altLang="en-US" dirty="0" smtClean="0"/>
              <a:t>アルゴリズムの分類</a:t>
            </a:r>
            <a:endParaRPr kumimoji="1" lang="en-US" altLang="ja-JP" dirty="0" smtClean="0"/>
          </a:p>
          <a:p>
            <a:r>
              <a:rPr lang="ja-JP" altLang="en-US" dirty="0" smtClean="0"/>
              <a:t>緩和・分解・調整法</a:t>
            </a:r>
            <a:endParaRPr lang="en-US" altLang="ja-JP" dirty="0" smtClean="0"/>
          </a:p>
          <a:p>
            <a:r>
              <a:rPr lang="ja-JP" altLang="en-US" dirty="0" smtClean="0"/>
              <a:t>緩和・分解・調整法の</a:t>
            </a:r>
            <a:r>
              <a:rPr kumimoji="1" lang="ja-JP" altLang="en-US" dirty="0" smtClean="0"/>
              <a:t>適用例</a:t>
            </a:r>
            <a:endParaRPr kumimoji="1" lang="en-US" altLang="ja-JP" dirty="0" smtClean="0"/>
          </a:p>
          <a:p>
            <a:r>
              <a:rPr lang="ja-JP" altLang="en-US" dirty="0" smtClean="0"/>
              <a:t>まとめ</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53"/>
          <p:cNvGrpSpPr/>
          <p:nvPr/>
        </p:nvGrpSpPr>
        <p:grpSpPr>
          <a:xfrm>
            <a:off x="467544" y="3212976"/>
            <a:ext cx="4464496" cy="400110"/>
            <a:chOff x="467544" y="5805264"/>
            <a:chExt cx="4464496" cy="400110"/>
          </a:xfrm>
          <a:solidFill>
            <a:srgbClr val="FFC000"/>
          </a:solidFill>
        </p:grpSpPr>
        <p:sp>
          <p:nvSpPr>
            <p:cNvPr id="32" name="テキスト ボックス 31"/>
            <p:cNvSpPr txBox="1"/>
            <p:nvPr/>
          </p:nvSpPr>
          <p:spPr>
            <a:xfrm>
              <a:off x="467544" y="5805264"/>
              <a:ext cx="1008112" cy="400110"/>
            </a:xfrm>
            <a:prstGeom prst="rect">
              <a:avLst/>
            </a:prstGeom>
            <a:grpFill/>
            <a:ln>
              <a:solidFill>
                <a:srgbClr val="FFC000"/>
              </a:solidFill>
            </a:ln>
          </p:spPr>
          <p:txBody>
            <a:bodyPr wrap="square" rtlCol="0">
              <a:spAutoFit/>
            </a:bodyPr>
            <a:lstStyle/>
            <a:p>
              <a:pPr algn="ctr"/>
              <a:r>
                <a:rPr kumimoji="1" lang="en-US" altLang="ja-JP" sz="2000" dirty="0" smtClean="0"/>
                <a:t>Max. …</a:t>
              </a:r>
              <a:endParaRPr kumimoji="1" lang="ja-JP" altLang="en-US" sz="2000" dirty="0"/>
            </a:p>
          </p:txBody>
        </p:sp>
        <p:sp>
          <p:nvSpPr>
            <p:cNvPr id="51" name="テキスト ボックス 50"/>
            <p:cNvSpPr txBox="1"/>
            <p:nvPr/>
          </p:nvSpPr>
          <p:spPr>
            <a:xfrm>
              <a:off x="2195736" y="5805264"/>
              <a:ext cx="1008112" cy="400110"/>
            </a:xfrm>
            <a:prstGeom prst="rect">
              <a:avLst/>
            </a:prstGeom>
            <a:grpFill/>
            <a:ln>
              <a:solidFill>
                <a:srgbClr val="FFC000"/>
              </a:solidFill>
            </a:ln>
          </p:spPr>
          <p:txBody>
            <a:bodyPr wrap="square" rtlCol="0">
              <a:spAutoFit/>
            </a:bodyPr>
            <a:lstStyle/>
            <a:p>
              <a:pPr algn="ctr"/>
              <a:r>
                <a:rPr kumimoji="1" lang="en-US" altLang="ja-JP" sz="2000" dirty="0" smtClean="0"/>
                <a:t>Max. …</a:t>
              </a:r>
              <a:endParaRPr kumimoji="1" lang="ja-JP" altLang="en-US" sz="2000" dirty="0"/>
            </a:p>
          </p:txBody>
        </p:sp>
        <p:sp>
          <p:nvSpPr>
            <p:cNvPr id="53" name="テキスト ボックス 52"/>
            <p:cNvSpPr txBox="1"/>
            <p:nvPr/>
          </p:nvSpPr>
          <p:spPr>
            <a:xfrm>
              <a:off x="3923928" y="5805264"/>
              <a:ext cx="1008112" cy="400110"/>
            </a:xfrm>
            <a:prstGeom prst="rect">
              <a:avLst/>
            </a:prstGeom>
            <a:grpFill/>
            <a:ln>
              <a:solidFill>
                <a:srgbClr val="FFC000"/>
              </a:solidFill>
            </a:ln>
          </p:spPr>
          <p:txBody>
            <a:bodyPr wrap="square" rtlCol="0">
              <a:spAutoFit/>
            </a:bodyPr>
            <a:lstStyle/>
            <a:p>
              <a:pPr algn="ctr"/>
              <a:r>
                <a:rPr kumimoji="1" lang="en-US" altLang="ja-JP" sz="2000" dirty="0" smtClean="0"/>
                <a:t>Max. …</a:t>
              </a:r>
              <a:endParaRPr kumimoji="1" lang="ja-JP" altLang="en-US" sz="2000" dirty="0"/>
            </a:p>
          </p:txBody>
        </p:sp>
      </p:gr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728228" y="2575449"/>
            <a:ext cx="1545616" cy="584775"/>
          </a:xfrm>
          <a:prstGeom prst="rect">
            <a:avLst/>
          </a:prstGeom>
          <a:noFill/>
        </p:spPr>
        <p:txBody>
          <a:bodyPr wrap="none" rtlCol="0">
            <a:spAutoFit/>
          </a:bodyPr>
          <a:lstStyle/>
          <a:p>
            <a:r>
              <a:rPr kumimoji="1" lang="ja-JP" altLang="en-US" sz="1600" dirty="0" smtClean="0"/>
              <a:t>上界値を与える</a:t>
            </a:r>
            <a:endParaRPr kumimoji="1" lang="en-US" altLang="ja-JP" sz="1600" dirty="0" smtClean="0"/>
          </a:p>
          <a:p>
            <a:r>
              <a:rPr lang="ja-JP" altLang="en-US" sz="1600" dirty="0" smtClean="0"/>
              <a:t>実行不可能解</a:t>
            </a:r>
            <a:endParaRPr kumimoji="1" lang="ja-JP" altLang="en-US" sz="1600" dirty="0"/>
          </a:p>
        </p:txBody>
      </p:sp>
      <p:cxnSp>
        <p:nvCxnSpPr>
          <p:cNvPr id="27" name="直線矢印コネクタ 26"/>
          <p:cNvCxnSpPr>
            <a:stCxn id="26" idx="1"/>
            <a:endCxn id="25" idx="6"/>
          </p:cNvCxnSpPr>
          <p:nvPr/>
        </p:nvCxnSpPr>
        <p:spPr>
          <a:xfrm flipH="1" flipV="1">
            <a:off x="7452320" y="2816932"/>
            <a:ext cx="275908" cy="509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grpSp>
        <p:nvGrpSpPr>
          <p:cNvPr id="31" name="グループ化 30"/>
          <p:cNvGrpSpPr/>
          <p:nvPr/>
        </p:nvGrpSpPr>
        <p:grpSpPr>
          <a:xfrm>
            <a:off x="5724128" y="2708920"/>
            <a:ext cx="1673079" cy="736975"/>
            <a:chOff x="5724128" y="2708920"/>
            <a:chExt cx="1673079" cy="736975"/>
          </a:xfrm>
        </p:grpSpPr>
        <p:cxnSp>
          <p:nvCxnSpPr>
            <p:cNvPr id="29" name="図形 28"/>
            <p:cNvCxnSpPr>
              <a:stCxn id="25" idx="1"/>
              <a:endCxn id="48" idx="1"/>
            </p:cNvCxnSpPr>
            <p:nvPr/>
          </p:nvCxnSpPr>
          <p:spPr>
            <a:xfrm rot="16200000" flipH="1">
              <a:off x="7066821" y="3115509"/>
              <a:ext cx="648072" cy="12700"/>
            </a:xfrm>
            <a:prstGeom prst="curvedConnector5">
              <a:avLst>
                <a:gd name="adj1" fmla="val -35274"/>
                <a:gd name="adj2" fmla="val -2283961"/>
                <a:gd name="adj3" fmla="val 55556"/>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724128" y="2708920"/>
              <a:ext cx="1369286" cy="584775"/>
            </a:xfrm>
            <a:prstGeom prst="rect">
              <a:avLst/>
            </a:prstGeom>
            <a:noFill/>
          </p:spPr>
          <p:txBody>
            <a:bodyPr wrap="none" rtlCol="0">
              <a:spAutoFit/>
            </a:bodyPr>
            <a:lstStyle/>
            <a:p>
              <a:r>
                <a:rPr kumimoji="1" lang="ja-JP" altLang="en-US" sz="1600" dirty="0" smtClean="0"/>
                <a:t>最適解に</a:t>
              </a:r>
              <a:endParaRPr kumimoji="1" lang="en-US" altLang="ja-JP" sz="1600" dirty="0" smtClean="0"/>
            </a:p>
            <a:p>
              <a:r>
                <a:rPr lang="ja-JP" altLang="en-US" sz="1600" dirty="0" smtClean="0"/>
                <a:t>近づけたい！</a:t>
              </a:r>
              <a:endParaRPr kumimoji="1" lang="ja-JP" altLang="en-US" sz="16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53"/>
          <p:cNvGrpSpPr/>
          <p:nvPr/>
        </p:nvGrpSpPr>
        <p:grpSpPr>
          <a:xfrm>
            <a:off x="467544" y="3212976"/>
            <a:ext cx="4464496" cy="400110"/>
            <a:chOff x="467544" y="5805264"/>
            <a:chExt cx="4464496" cy="400110"/>
          </a:xfrm>
          <a:solidFill>
            <a:srgbClr val="FFC000"/>
          </a:solidFill>
        </p:grpSpPr>
        <p:sp>
          <p:nvSpPr>
            <p:cNvPr id="32" name="テキスト ボックス 31"/>
            <p:cNvSpPr txBox="1"/>
            <p:nvPr/>
          </p:nvSpPr>
          <p:spPr>
            <a:xfrm>
              <a:off x="467544" y="5805264"/>
              <a:ext cx="1008112" cy="400110"/>
            </a:xfrm>
            <a:prstGeom prst="rect">
              <a:avLst/>
            </a:prstGeom>
            <a:grpFill/>
            <a:ln>
              <a:solidFill>
                <a:srgbClr val="FFC000"/>
              </a:solidFill>
            </a:ln>
          </p:spPr>
          <p:txBody>
            <a:bodyPr wrap="square" rtlCol="0">
              <a:spAutoFit/>
            </a:bodyPr>
            <a:lstStyle/>
            <a:p>
              <a:pPr algn="ctr"/>
              <a:r>
                <a:rPr kumimoji="1" lang="en-US" altLang="ja-JP" sz="2000" dirty="0" smtClean="0"/>
                <a:t>Max. …</a:t>
              </a:r>
              <a:endParaRPr kumimoji="1" lang="ja-JP" altLang="en-US" sz="2000" dirty="0"/>
            </a:p>
          </p:txBody>
        </p:sp>
        <p:sp>
          <p:nvSpPr>
            <p:cNvPr id="51" name="テキスト ボックス 50"/>
            <p:cNvSpPr txBox="1"/>
            <p:nvPr/>
          </p:nvSpPr>
          <p:spPr>
            <a:xfrm>
              <a:off x="2195736" y="5805264"/>
              <a:ext cx="1008112" cy="400110"/>
            </a:xfrm>
            <a:prstGeom prst="rect">
              <a:avLst/>
            </a:prstGeom>
            <a:grp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3" name="テキスト ボックス 52"/>
            <p:cNvSpPr txBox="1"/>
            <p:nvPr/>
          </p:nvSpPr>
          <p:spPr>
            <a:xfrm>
              <a:off x="3923928" y="5805264"/>
              <a:ext cx="1008112" cy="400110"/>
            </a:xfrm>
            <a:prstGeom prst="rect">
              <a:avLst/>
            </a:prstGeom>
            <a:grpFill/>
            <a:ln>
              <a:solidFill>
                <a:srgbClr val="FFC000"/>
              </a:solidFill>
            </a:ln>
          </p:spPr>
          <p:txBody>
            <a:bodyPr wrap="square" rtlCol="0">
              <a:spAutoFit/>
            </a:bodyPr>
            <a:lstStyle/>
            <a:p>
              <a:pPr algn="ctr"/>
              <a:r>
                <a:rPr lang="en-US" altLang="ja-JP" sz="2000" dirty="0" smtClean="0"/>
                <a:t>Max. …</a:t>
              </a:r>
              <a:endParaRPr kumimoji="1" lang="ja-JP" altLang="en-US" sz="2000" dirty="0"/>
            </a:p>
          </p:txBody>
        </p:sp>
      </p:gr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728228" y="2575449"/>
            <a:ext cx="1545616" cy="584775"/>
          </a:xfrm>
          <a:prstGeom prst="rect">
            <a:avLst/>
          </a:prstGeom>
          <a:noFill/>
        </p:spPr>
        <p:txBody>
          <a:bodyPr wrap="none" rtlCol="0">
            <a:spAutoFit/>
          </a:bodyPr>
          <a:lstStyle/>
          <a:p>
            <a:r>
              <a:rPr kumimoji="1" lang="ja-JP" altLang="en-US" sz="1600" dirty="0" smtClean="0"/>
              <a:t>上界値を与える</a:t>
            </a:r>
            <a:endParaRPr kumimoji="1" lang="en-US" altLang="ja-JP" sz="1600" dirty="0" smtClean="0"/>
          </a:p>
          <a:p>
            <a:r>
              <a:rPr lang="ja-JP" altLang="en-US" sz="1600" dirty="0" smtClean="0"/>
              <a:t>実行不可能解</a:t>
            </a:r>
            <a:endParaRPr kumimoji="1" lang="ja-JP" altLang="en-US" sz="1600" dirty="0"/>
          </a:p>
        </p:txBody>
      </p:sp>
      <p:cxnSp>
        <p:nvCxnSpPr>
          <p:cNvPr id="27" name="直線矢印コネクタ 26"/>
          <p:cNvCxnSpPr>
            <a:stCxn id="26" idx="1"/>
            <a:endCxn id="25" idx="6"/>
          </p:cNvCxnSpPr>
          <p:nvPr/>
        </p:nvCxnSpPr>
        <p:spPr>
          <a:xfrm flipH="1" flipV="1">
            <a:off x="7452320" y="2816932"/>
            <a:ext cx="275908" cy="509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grpSp>
        <p:nvGrpSpPr>
          <p:cNvPr id="7" name="グループ化 30"/>
          <p:cNvGrpSpPr/>
          <p:nvPr/>
        </p:nvGrpSpPr>
        <p:grpSpPr>
          <a:xfrm>
            <a:off x="5724128" y="2708920"/>
            <a:ext cx="1673079" cy="736975"/>
            <a:chOff x="5724128" y="2708920"/>
            <a:chExt cx="1673079" cy="736975"/>
          </a:xfrm>
        </p:grpSpPr>
        <p:cxnSp>
          <p:nvCxnSpPr>
            <p:cNvPr id="29" name="図形 28"/>
            <p:cNvCxnSpPr>
              <a:stCxn id="25" idx="1"/>
              <a:endCxn id="48" idx="1"/>
            </p:cNvCxnSpPr>
            <p:nvPr/>
          </p:nvCxnSpPr>
          <p:spPr>
            <a:xfrm rot="16200000" flipH="1">
              <a:off x="7066821" y="3115509"/>
              <a:ext cx="648072" cy="12700"/>
            </a:xfrm>
            <a:prstGeom prst="curvedConnector5">
              <a:avLst>
                <a:gd name="adj1" fmla="val -35274"/>
                <a:gd name="adj2" fmla="val -2283961"/>
                <a:gd name="adj3" fmla="val 55556"/>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724128" y="2708920"/>
              <a:ext cx="1369286" cy="584775"/>
            </a:xfrm>
            <a:prstGeom prst="rect">
              <a:avLst/>
            </a:prstGeom>
            <a:noFill/>
          </p:spPr>
          <p:txBody>
            <a:bodyPr wrap="none" rtlCol="0">
              <a:spAutoFit/>
            </a:bodyPr>
            <a:lstStyle/>
            <a:p>
              <a:r>
                <a:rPr kumimoji="1" lang="ja-JP" altLang="en-US" sz="1600" dirty="0" smtClean="0"/>
                <a:t>最適解に</a:t>
              </a:r>
              <a:endParaRPr kumimoji="1" lang="en-US" altLang="ja-JP" sz="1600" dirty="0" smtClean="0"/>
            </a:p>
            <a:p>
              <a:r>
                <a:rPr lang="ja-JP" altLang="en-US" sz="1600" dirty="0" smtClean="0"/>
                <a:t>近づけたい！</a:t>
              </a:r>
              <a:endParaRPr kumimoji="1" lang="ja-JP" altLang="en-US" sz="1600" dirty="0"/>
            </a:p>
          </p:txBody>
        </p:sp>
      </p:grpSp>
      <p:cxnSp>
        <p:nvCxnSpPr>
          <p:cNvPr id="31" name="直線コネクタ 30"/>
          <p:cNvCxnSpPr/>
          <p:nvPr/>
        </p:nvCxnSpPr>
        <p:spPr>
          <a:xfrm>
            <a:off x="1750596" y="4581128"/>
            <a:ext cx="44514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478788" y="4581128"/>
            <a:ext cx="44514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131840" y="5157192"/>
            <a:ext cx="1624163" cy="523220"/>
          </a:xfrm>
          <a:prstGeom prst="rect">
            <a:avLst/>
          </a:prstGeom>
          <a:noFill/>
        </p:spPr>
        <p:txBody>
          <a:bodyPr wrap="none" rtlCol="0">
            <a:spAutoFit/>
          </a:bodyPr>
          <a:lstStyle/>
          <a:p>
            <a:r>
              <a:rPr lang="ja-JP" altLang="en-US" sz="1400" dirty="0" smtClean="0"/>
              <a:t>緩和された</a:t>
            </a:r>
            <a:endParaRPr lang="en-US" altLang="ja-JP" sz="1400" dirty="0" smtClean="0"/>
          </a:p>
          <a:p>
            <a:r>
              <a:rPr lang="ja-JP" altLang="en-US" sz="1400" dirty="0" smtClean="0"/>
              <a:t>エージェント間制約</a:t>
            </a:r>
            <a:endParaRPr kumimoji="1" lang="ja-JP" altLang="en-US" sz="1400" dirty="0"/>
          </a:p>
        </p:txBody>
      </p:sp>
      <p:sp>
        <p:nvSpPr>
          <p:cNvPr id="42" name="テキスト ボックス 41"/>
          <p:cNvSpPr txBox="1"/>
          <p:nvPr/>
        </p:nvSpPr>
        <p:spPr>
          <a:xfrm>
            <a:off x="1475656" y="5157192"/>
            <a:ext cx="1624163" cy="523220"/>
          </a:xfrm>
          <a:prstGeom prst="rect">
            <a:avLst/>
          </a:prstGeom>
          <a:noFill/>
        </p:spPr>
        <p:txBody>
          <a:bodyPr wrap="none" rtlCol="0">
            <a:spAutoFit/>
          </a:bodyPr>
          <a:lstStyle/>
          <a:p>
            <a:r>
              <a:rPr lang="ja-JP" altLang="en-US" sz="1400" dirty="0" smtClean="0"/>
              <a:t>緩和された</a:t>
            </a:r>
            <a:endParaRPr lang="en-US" altLang="ja-JP" sz="1400" dirty="0" smtClean="0"/>
          </a:p>
          <a:p>
            <a:r>
              <a:rPr lang="ja-JP" altLang="en-US" sz="1400" dirty="0" smtClean="0"/>
              <a:t>エージェント間制約</a:t>
            </a:r>
            <a:endParaRPr kumimoji="1" lang="ja-JP" altLang="en-US" sz="1400" dirty="0"/>
          </a:p>
        </p:txBody>
      </p:sp>
      <p:cxnSp>
        <p:nvCxnSpPr>
          <p:cNvPr id="44" name="直線矢印コネクタ 43"/>
          <p:cNvCxnSpPr/>
          <p:nvPr/>
        </p:nvCxnSpPr>
        <p:spPr>
          <a:xfrm flipV="1">
            <a:off x="1979712" y="458112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3707904" y="458112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7544"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1" name="テキスト ボックス 50"/>
          <p:cNvSpPr txBox="1"/>
          <p:nvPr/>
        </p:nvSpPr>
        <p:spPr>
          <a:xfrm>
            <a:off x="2195736"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3" name="テキスト ボックス 52"/>
          <p:cNvSpPr txBox="1"/>
          <p:nvPr/>
        </p:nvSpPr>
        <p:spPr>
          <a:xfrm>
            <a:off x="3923928"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728228" y="2575449"/>
            <a:ext cx="1545616" cy="584775"/>
          </a:xfrm>
          <a:prstGeom prst="rect">
            <a:avLst/>
          </a:prstGeom>
          <a:noFill/>
        </p:spPr>
        <p:txBody>
          <a:bodyPr wrap="none" rtlCol="0">
            <a:spAutoFit/>
          </a:bodyPr>
          <a:lstStyle/>
          <a:p>
            <a:r>
              <a:rPr kumimoji="1" lang="ja-JP" altLang="en-US" sz="1600" dirty="0" smtClean="0"/>
              <a:t>上界値を与える</a:t>
            </a:r>
            <a:endParaRPr kumimoji="1" lang="en-US" altLang="ja-JP" sz="1600" dirty="0" smtClean="0"/>
          </a:p>
          <a:p>
            <a:r>
              <a:rPr lang="ja-JP" altLang="en-US" sz="1600" dirty="0" smtClean="0"/>
              <a:t>実行不可能解</a:t>
            </a:r>
            <a:endParaRPr kumimoji="1" lang="ja-JP" altLang="en-US" sz="1600" dirty="0"/>
          </a:p>
        </p:txBody>
      </p:sp>
      <p:cxnSp>
        <p:nvCxnSpPr>
          <p:cNvPr id="27" name="直線矢印コネクタ 26"/>
          <p:cNvCxnSpPr>
            <a:stCxn id="26" idx="1"/>
            <a:endCxn id="25" idx="6"/>
          </p:cNvCxnSpPr>
          <p:nvPr/>
        </p:nvCxnSpPr>
        <p:spPr>
          <a:xfrm flipH="1" flipV="1">
            <a:off x="7452320" y="2816932"/>
            <a:ext cx="275908" cy="509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grpSp>
        <p:nvGrpSpPr>
          <p:cNvPr id="7" name="グループ化 30"/>
          <p:cNvGrpSpPr/>
          <p:nvPr/>
        </p:nvGrpSpPr>
        <p:grpSpPr>
          <a:xfrm>
            <a:off x="5724128" y="2708920"/>
            <a:ext cx="1673079" cy="736975"/>
            <a:chOff x="5724128" y="2708920"/>
            <a:chExt cx="1673079" cy="736975"/>
          </a:xfrm>
        </p:grpSpPr>
        <p:cxnSp>
          <p:nvCxnSpPr>
            <p:cNvPr id="29" name="図形 28"/>
            <p:cNvCxnSpPr>
              <a:stCxn id="25" idx="1"/>
              <a:endCxn id="48" idx="1"/>
            </p:cNvCxnSpPr>
            <p:nvPr/>
          </p:nvCxnSpPr>
          <p:spPr>
            <a:xfrm rot="16200000" flipH="1">
              <a:off x="7066821" y="3115509"/>
              <a:ext cx="648072" cy="12700"/>
            </a:xfrm>
            <a:prstGeom prst="curvedConnector5">
              <a:avLst>
                <a:gd name="adj1" fmla="val -35274"/>
                <a:gd name="adj2" fmla="val -2283961"/>
                <a:gd name="adj3" fmla="val 55556"/>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724128" y="2708920"/>
              <a:ext cx="1369286" cy="584775"/>
            </a:xfrm>
            <a:prstGeom prst="rect">
              <a:avLst/>
            </a:prstGeom>
            <a:noFill/>
          </p:spPr>
          <p:txBody>
            <a:bodyPr wrap="none" rtlCol="0">
              <a:spAutoFit/>
            </a:bodyPr>
            <a:lstStyle/>
            <a:p>
              <a:r>
                <a:rPr kumimoji="1" lang="ja-JP" altLang="en-US" sz="1600" dirty="0" smtClean="0"/>
                <a:t>最適解に</a:t>
              </a:r>
              <a:endParaRPr kumimoji="1" lang="en-US" altLang="ja-JP" sz="1600" dirty="0" smtClean="0"/>
            </a:p>
            <a:p>
              <a:r>
                <a:rPr lang="ja-JP" altLang="en-US" sz="1600" dirty="0" smtClean="0"/>
                <a:t>近づけたい！</a:t>
              </a:r>
              <a:endParaRPr kumimoji="1" lang="ja-JP" altLang="en-US" sz="1600" dirty="0"/>
            </a:p>
          </p:txBody>
        </p:sp>
      </p:grpSp>
      <p:sp>
        <p:nvSpPr>
          <p:cNvPr id="37" name="テキスト ボックス 36"/>
          <p:cNvSpPr txBox="1"/>
          <p:nvPr/>
        </p:nvSpPr>
        <p:spPr>
          <a:xfrm>
            <a:off x="1475656" y="3212976"/>
            <a:ext cx="360040" cy="400110"/>
          </a:xfrm>
          <a:prstGeom prst="rect">
            <a:avLst/>
          </a:prstGeom>
          <a:solidFill>
            <a:srgbClr val="FF0000"/>
          </a:solidFill>
        </p:spPr>
        <p:txBody>
          <a:bodyPr wrap="square" rtlCol="0">
            <a:spAutoFit/>
          </a:bodyPr>
          <a:lstStyle/>
          <a:p>
            <a:pPr algn="ctr"/>
            <a:endParaRPr kumimoji="1" lang="ja-JP" altLang="en-US" sz="2000" dirty="0"/>
          </a:p>
        </p:txBody>
      </p:sp>
      <p:sp>
        <p:nvSpPr>
          <p:cNvPr id="42" name="テキスト ボックス 41"/>
          <p:cNvSpPr txBox="1"/>
          <p:nvPr/>
        </p:nvSpPr>
        <p:spPr>
          <a:xfrm>
            <a:off x="3203848" y="3212976"/>
            <a:ext cx="360040" cy="400110"/>
          </a:xfrm>
          <a:prstGeom prst="rect">
            <a:avLst/>
          </a:prstGeom>
          <a:solidFill>
            <a:srgbClr val="FF0000"/>
          </a:solidFill>
        </p:spPr>
        <p:txBody>
          <a:bodyPr wrap="square" rtlCol="0">
            <a:spAutoFit/>
          </a:bodyPr>
          <a:lstStyle/>
          <a:p>
            <a:pPr algn="ctr"/>
            <a:endParaRPr kumimoji="1" lang="ja-JP" altLang="en-US" sz="2000" dirty="0"/>
          </a:p>
        </p:txBody>
      </p:sp>
      <p:sp>
        <p:nvSpPr>
          <p:cNvPr id="43" name="テキスト ボックス 42"/>
          <p:cNvSpPr txBox="1"/>
          <p:nvPr/>
        </p:nvSpPr>
        <p:spPr>
          <a:xfrm>
            <a:off x="4932040" y="3212976"/>
            <a:ext cx="360040" cy="400110"/>
          </a:xfrm>
          <a:prstGeom prst="rect">
            <a:avLst/>
          </a:prstGeom>
          <a:solidFill>
            <a:srgbClr val="FF0000"/>
          </a:solidFill>
        </p:spPr>
        <p:txBody>
          <a:bodyPr wrap="square" rtlCol="0">
            <a:spAutoFit/>
          </a:bodyPr>
          <a:lstStyle/>
          <a:p>
            <a:pPr algn="ctr"/>
            <a:endParaRPr kumimoji="1" lang="ja-JP" altLang="en-US" sz="2000" dirty="0"/>
          </a:p>
        </p:txBody>
      </p:sp>
      <p:sp>
        <p:nvSpPr>
          <p:cNvPr id="44" name="テキスト ボックス 43"/>
          <p:cNvSpPr txBox="1"/>
          <p:nvPr/>
        </p:nvSpPr>
        <p:spPr>
          <a:xfrm>
            <a:off x="971600" y="2276872"/>
            <a:ext cx="3966150" cy="584775"/>
          </a:xfrm>
          <a:prstGeom prst="rect">
            <a:avLst/>
          </a:prstGeom>
          <a:noFill/>
        </p:spPr>
        <p:txBody>
          <a:bodyPr wrap="none" rtlCol="0">
            <a:spAutoFit/>
          </a:bodyPr>
          <a:lstStyle/>
          <a:p>
            <a:r>
              <a:rPr kumimoji="1" lang="ja-JP" altLang="en-US" sz="1600" dirty="0" smtClean="0"/>
              <a:t>緩和されたエージェント間制約に対応した</a:t>
            </a:r>
            <a:endParaRPr kumimoji="1" lang="en-US" altLang="ja-JP" sz="1600" dirty="0" smtClean="0"/>
          </a:p>
          <a:p>
            <a:r>
              <a:rPr kumimoji="1" lang="ja-JP" altLang="en-US" sz="1600" dirty="0" smtClean="0"/>
              <a:t>重み（</a:t>
            </a:r>
            <a:r>
              <a:rPr kumimoji="1" lang="ja-JP" altLang="en-US" sz="1600" dirty="0" smtClean="0">
                <a:solidFill>
                  <a:srgbClr val="FF0000"/>
                </a:solidFill>
              </a:rPr>
              <a:t>ラグランジュ乗数</a:t>
            </a:r>
            <a:r>
              <a:rPr kumimoji="1" lang="ja-JP" altLang="en-US" sz="1600" dirty="0" smtClean="0"/>
              <a:t>）付きのペナルティ項</a:t>
            </a:r>
            <a:endParaRPr kumimoji="1" lang="ja-JP" altLang="en-US" sz="1600" dirty="0"/>
          </a:p>
        </p:txBody>
      </p:sp>
      <p:cxnSp>
        <p:nvCxnSpPr>
          <p:cNvPr id="46" name="直線矢印コネクタ 45"/>
          <p:cNvCxnSpPr>
            <a:stCxn id="44" idx="2"/>
            <a:endCxn id="37" idx="0"/>
          </p:cNvCxnSpPr>
          <p:nvPr/>
        </p:nvCxnSpPr>
        <p:spPr>
          <a:xfrm flipH="1">
            <a:off x="1655676" y="2861647"/>
            <a:ext cx="1298999" cy="3513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44" idx="2"/>
            <a:endCxn id="42" idx="0"/>
          </p:cNvCxnSpPr>
          <p:nvPr/>
        </p:nvCxnSpPr>
        <p:spPr>
          <a:xfrm>
            <a:off x="2954675" y="2861647"/>
            <a:ext cx="429193" cy="3513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44" idx="2"/>
            <a:endCxn id="43" idx="0"/>
          </p:cNvCxnSpPr>
          <p:nvPr/>
        </p:nvCxnSpPr>
        <p:spPr>
          <a:xfrm>
            <a:off x="2954675" y="2861647"/>
            <a:ext cx="2157385" cy="3513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7544"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1" name="テキスト ボックス 50"/>
          <p:cNvSpPr txBox="1"/>
          <p:nvPr/>
        </p:nvSpPr>
        <p:spPr>
          <a:xfrm>
            <a:off x="2195736"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3" name="テキスト ボックス 52"/>
          <p:cNvSpPr txBox="1"/>
          <p:nvPr/>
        </p:nvSpPr>
        <p:spPr>
          <a:xfrm>
            <a:off x="3923928"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sp>
        <p:nvSpPr>
          <p:cNvPr id="37" name="テキスト ボックス 36"/>
          <p:cNvSpPr txBox="1"/>
          <p:nvPr/>
        </p:nvSpPr>
        <p:spPr>
          <a:xfrm>
            <a:off x="1475656" y="3212976"/>
            <a:ext cx="360040" cy="400110"/>
          </a:xfrm>
          <a:prstGeom prst="rect">
            <a:avLst/>
          </a:prstGeom>
          <a:solidFill>
            <a:srgbClr val="FF0000"/>
          </a:solidFill>
        </p:spPr>
        <p:txBody>
          <a:bodyPr wrap="square" rtlCol="0">
            <a:spAutoFit/>
          </a:bodyPr>
          <a:lstStyle/>
          <a:p>
            <a:pPr algn="ctr"/>
            <a:endParaRPr kumimoji="1" lang="ja-JP" altLang="en-US" sz="2000" dirty="0"/>
          </a:p>
        </p:txBody>
      </p:sp>
      <p:sp>
        <p:nvSpPr>
          <p:cNvPr id="42" name="テキスト ボックス 41"/>
          <p:cNvSpPr txBox="1"/>
          <p:nvPr/>
        </p:nvSpPr>
        <p:spPr>
          <a:xfrm>
            <a:off x="3203848" y="3212976"/>
            <a:ext cx="360040" cy="400110"/>
          </a:xfrm>
          <a:prstGeom prst="rect">
            <a:avLst/>
          </a:prstGeom>
          <a:solidFill>
            <a:srgbClr val="FF0000"/>
          </a:solidFill>
        </p:spPr>
        <p:txBody>
          <a:bodyPr wrap="square" rtlCol="0">
            <a:spAutoFit/>
          </a:bodyPr>
          <a:lstStyle/>
          <a:p>
            <a:pPr algn="ctr"/>
            <a:endParaRPr kumimoji="1" lang="ja-JP" altLang="en-US" sz="2000" dirty="0"/>
          </a:p>
        </p:txBody>
      </p:sp>
      <p:sp>
        <p:nvSpPr>
          <p:cNvPr id="43" name="テキスト ボックス 42"/>
          <p:cNvSpPr txBox="1"/>
          <p:nvPr/>
        </p:nvSpPr>
        <p:spPr>
          <a:xfrm>
            <a:off x="4932040" y="3212976"/>
            <a:ext cx="360040" cy="400110"/>
          </a:xfrm>
          <a:prstGeom prst="rect">
            <a:avLst/>
          </a:prstGeom>
          <a:solidFill>
            <a:srgbClr val="FF0000"/>
          </a:solidFill>
        </p:spPr>
        <p:txBody>
          <a:bodyPr wrap="square" rtlCol="0">
            <a:spAutoFit/>
          </a:bodyPr>
          <a:lstStyle/>
          <a:p>
            <a:pPr algn="ctr"/>
            <a:endParaRPr kumimoji="1" lang="ja-JP" altLang="en-US" sz="2000" dirty="0"/>
          </a:p>
        </p:txBody>
      </p:sp>
      <p:sp>
        <p:nvSpPr>
          <p:cNvPr id="57" name="左右矢印 56"/>
          <p:cNvSpPr/>
          <p:nvPr/>
        </p:nvSpPr>
        <p:spPr>
          <a:xfrm>
            <a:off x="1691680" y="4437112"/>
            <a:ext cx="57606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左右矢印 60"/>
          <p:cNvSpPr/>
          <p:nvPr/>
        </p:nvSpPr>
        <p:spPr>
          <a:xfrm>
            <a:off x="3419872" y="4437112"/>
            <a:ext cx="57606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1115616" y="5373216"/>
            <a:ext cx="3536546" cy="307777"/>
          </a:xfrm>
          <a:prstGeom prst="rect">
            <a:avLst/>
          </a:prstGeom>
          <a:noFill/>
        </p:spPr>
        <p:txBody>
          <a:bodyPr wrap="none" rtlCol="0">
            <a:spAutoFit/>
          </a:bodyPr>
          <a:lstStyle/>
          <a:p>
            <a:r>
              <a:rPr kumimoji="1" lang="ja-JP" altLang="en-US" sz="1400" dirty="0" smtClean="0"/>
              <a:t>重み（ラグランジュ乗数）を更新して情報交換</a:t>
            </a:r>
            <a:endParaRPr kumimoji="1" lang="ja-JP" altLang="en-US" sz="1400" dirty="0"/>
          </a:p>
        </p:txBody>
      </p:sp>
      <p:cxnSp>
        <p:nvCxnSpPr>
          <p:cNvPr id="64" name="直線矢印コネクタ 63"/>
          <p:cNvCxnSpPr/>
          <p:nvPr/>
        </p:nvCxnSpPr>
        <p:spPr>
          <a:xfrm flipH="1" flipV="1">
            <a:off x="1979712" y="4869160"/>
            <a:ext cx="1440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3563888" y="4797152"/>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7544"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1" name="テキスト ボックス 50"/>
          <p:cNvSpPr txBox="1"/>
          <p:nvPr/>
        </p:nvSpPr>
        <p:spPr>
          <a:xfrm>
            <a:off x="2195736"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3" name="テキスト ボックス 52"/>
          <p:cNvSpPr txBox="1"/>
          <p:nvPr/>
        </p:nvSpPr>
        <p:spPr>
          <a:xfrm>
            <a:off x="3923928"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sp>
        <p:nvSpPr>
          <p:cNvPr id="37" name="テキスト ボックス 36"/>
          <p:cNvSpPr txBox="1"/>
          <p:nvPr/>
        </p:nvSpPr>
        <p:spPr>
          <a:xfrm>
            <a:off x="1475656" y="3212976"/>
            <a:ext cx="576064" cy="400110"/>
          </a:xfrm>
          <a:prstGeom prst="rect">
            <a:avLst/>
          </a:prstGeom>
          <a:solidFill>
            <a:srgbClr val="FF0000"/>
          </a:solidFill>
        </p:spPr>
        <p:txBody>
          <a:bodyPr wrap="square" rtlCol="0">
            <a:spAutoFit/>
          </a:bodyPr>
          <a:lstStyle/>
          <a:p>
            <a:pPr algn="ctr"/>
            <a:endParaRPr kumimoji="1" lang="ja-JP" altLang="en-US" sz="2000" dirty="0"/>
          </a:p>
        </p:txBody>
      </p:sp>
      <p:sp>
        <p:nvSpPr>
          <p:cNvPr id="42" name="テキスト ボックス 41"/>
          <p:cNvSpPr txBox="1"/>
          <p:nvPr/>
        </p:nvSpPr>
        <p:spPr>
          <a:xfrm>
            <a:off x="3203848" y="3212976"/>
            <a:ext cx="216024" cy="400110"/>
          </a:xfrm>
          <a:prstGeom prst="rect">
            <a:avLst/>
          </a:prstGeom>
          <a:solidFill>
            <a:srgbClr val="FF0000"/>
          </a:solidFill>
        </p:spPr>
        <p:txBody>
          <a:bodyPr wrap="square" rtlCol="0">
            <a:spAutoFit/>
          </a:bodyPr>
          <a:lstStyle/>
          <a:p>
            <a:pPr algn="ctr"/>
            <a:endParaRPr kumimoji="1" lang="ja-JP" altLang="en-US" sz="2000" dirty="0"/>
          </a:p>
        </p:txBody>
      </p:sp>
      <p:sp>
        <p:nvSpPr>
          <p:cNvPr id="43" name="テキスト ボックス 42"/>
          <p:cNvSpPr txBox="1"/>
          <p:nvPr/>
        </p:nvSpPr>
        <p:spPr>
          <a:xfrm>
            <a:off x="4932040" y="3212976"/>
            <a:ext cx="504056" cy="400110"/>
          </a:xfrm>
          <a:prstGeom prst="rect">
            <a:avLst/>
          </a:prstGeom>
          <a:solidFill>
            <a:srgbClr val="FF0000"/>
          </a:solidFill>
        </p:spPr>
        <p:txBody>
          <a:bodyPr wrap="square" rtlCol="0">
            <a:spAutoFit/>
          </a:bodyPr>
          <a:lstStyle/>
          <a:p>
            <a:pPr algn="ctr"/>
            <a:endParaRPr kumimoji="1" lang="ja-JP" altLang="en-US" sz="2000" dirty="0"/>
          </a:p>
        </p:txBody>
      </p:sp>
      <p:sp>
        <p:nvSpPr>
          <p:cNvPr id="26" name="円/楕円 25"/>
          <p:cNvSpPr/>
          <p:nvPr/>
        </p:nvSpPr>
        <p:spPr>
          <a:xfrm>
            <a:off x="7092280" y="2996952"/>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a:stCxn id="25" idx="3"/>
            <a:endCxn id="26" idx="7"/>
          </p:cNvCxnSpPr>
          <p:nvPr/>
        </p:nvCxnSpPr>
        <p:spPr>
          <a:xfrm flipH="1">
            <a:off x="7153743" y="2842391"/>
            <a:ext cx="237114" cy="165106"/>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7544"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1" name="テキスト ボックス 50"/>
          <p:cNvSpPr txBox="1"/>
          <p:nvPr/>
        </p:nvSpPr>
        <p:spPr>
          <a:xfrm>
            <a:off x="2195736"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3" name="テキスト ボックス 52"/>
          <p:cNvSpPr txBox="1"/>
          <p:nvPr/>
        </p:nvSpPr>
        <p:spPr>
          <a:xfrm>
            <a:off x="3923928"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sp>
        <p:nvSpPr>
          <p:cNvPr id="37" name="テキスト ボックス 36"/>
          <p:cNvSpPr txBox="1"/>
          <p:nvPr/>
        </p:nvSpPr>
        <p:spPr>
          <a:xfrm>
            <a:off x="1475656" y="3212976"/>
            <a:ext cx="576064" cy="400110"/>
          </a:xfrm>
          <a:prstGeom prst="rect">
            <a:avLst/>
          </a:prstGeom>
          <a:solidFill>
            <a:srgbClr val="FF0000"/>
          </a:solidFill>
        </p:spPr>
        <p:txBody>
          <a:bodyPr wrap="square" rtlCol="0">
            <a:spAutoFit/>
          </a:bodyPr>
          <a:lstStyle/>
          <a:p>
            <a:pPr algn="ctr"/>
            <a:endParaRPr kumimoji="1" lang="ja-JP" altLang="en-US" sz="2000" dirty="0"/>
          </a:p>
        </p:txBody>
      </p:sp>
      <p:sp>
        <p:nvSpPr>
          <p:cNvPr id="42" name="テキスト ボックス 41"/>
          <p:cNvSpPr txBox="1"/>
          <p:nvPr/>
        </p:nvSpPr>
        <p:spPr>
          <a:xfrm>
            <a:off x="3203848" y="3212976"/>
            <a:ext cx="216024" cy="400110"/>
          </a:xfrm>
          <a:prstGeom prst="rect">
            <a:avLst/>
          </a:prstGeom>
          <a:solidFill>
            <a:srgbClr val="FF0000"/>
          </a:solidFill>
        </p:spPr>
        <p:txBody>
          <a:bodyPr wrap="square" rtlCol="0">
            <a:spAutoFit/>
          </a:bodyPr>
          <a:lstStyle/>
          <a:p>
            <a:pPr algn="ctr"/>
            <a:endParaRPr kumimoji="1" lang="ja-JP" altLang="en-US" sz="2000" dirty="0"/>
          </a:p>
        </p:txBody>
      </p:sp>
      <p:sp>
        <p:nvSpPr>
          <p:cNvPr id="43" name="テキスト ボックス 42"/>
          <p:cNvSpPr txBox="1"/>
          <p:nvPr/>
        </p:nvSpPr>
        <p:spPr>
          <a:xfrm>
            <a:off x="4932040" y="3212976"/>
            <a:ext cx="504056" cy="400110"/>
          </a:xfrm>
          <a:prstGeom prst="rect">
            <a:avLst/>
          </a:prstGeom>
          <a:solidFill>
            <a:srgbClr val="FF0000"/>
          </a:solidFill>
        </p:spPr>
        <p:txBody>
          <a:bodyPr wrap="square" rtlCol="0">
            <a:spAutoFit/>
          </a:bodyPr>
          <a:lstStyle/>
          <a:p>
            <a:pPr algn="ctr"/>
            <a:endParaRPr kumimoji="1" lang="ja-JP" altLang="en-US" sz="2000" dirty="0"/>
          </a:p>
        </p:txBody>
      </p:sp>
      <p:sp>
        <p:nvSpPr>
          <p:cNvPr id="26" name="円/楕円 25"/>
          <p:cNvSpPr/>
          <p:nvPr/>
        </p:nvSpPr>
        <p:spPr>
          <a:xfrm>
            <a:off x="7092280" y="2996952"/>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a:stCxn id="25" idx="3"/>
            <a:endCxn id="26" idx="7"/>
          </p:cNvCxnSpPr>
          <p:nvPr/>
        </p:nvCxnSpPr>
        <p:spPr>
          <a:xfrm flipH="1">
            <a:off x="7153743" y="2842391"/>
            <a:ext cx="237114" cy="165106"/>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左右矢印 27"/>
          <p:cNvSpPr/>
          <p:nvPr/>
        </p:nvSpPr>
        <p:spPr>
          <a:xfrm>
            <a:off x="1691680" y="4437112"/>
            <a:ext cx="57606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右矢印 28"/>
          <p:cNvSpPr/>
          <p:nvPr/>
        </p:nvSpPr>
        <p:spPr>
          <a:xfrm>
            <a:off x="3419872" y="4437112"/>
            <a:ext cx="57606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115616" y="5373216"/>
            <a:ext cx="3536546" cy="307777"/>
          </a:xfrm>
          <a:prstGeom prst="rect">
            <a:avLst/>
          </a:prstGeom>
          <a:noFill/>
        </p:spPr>
        <p:txBody>
          <a:bodyPr wrap="none" rtlCol="0">
            <a:spAutoFit/>
          </a:bodyPr>
          <a:lstStyle/>
          <a:p>
            <a:r>
              <a:rPr kumimoji="1" lang="ja-JP" altLang="en-US" sz="1400" dirty="0" smtClean="0"/>
              <a:t>重み（ラグランジュ乗数）を更新して情報交換</a:t>
            </a:r>
            <a:endParaRPr kumimoji="1" lang="ja-JP" altLang="en-US" sz="1400" dirty="0"/>
          </a:p>
        </p:txBody>
      </p:sp>
      <p:cxnSp>
        <p:nvCxnSpPr>
          <p:cNvPr id="36" name="直線矢印コネクタ 35"/>
          <p:cNvCxnSpPr/>
          <p:nvPr/>
        </p:nvCxnSpPr>
        <p:spPr>
          <a:xfrm flipH="1" flipV="1">
            <a:off x="1979712" y="4869160"/>
            <a:ext cx="1440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3563888" y="4797152"/>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7544"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1" name="テキスト ボックス 50"/>
          <p:cNvSpPr txBox="1"/>
          <p:nvPr/>
        </p:nvSpPr>
        <p:spPr>
          <a:xfrm>
            <a:off x="2195736"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3" name="テキスト ボックス 52"/>
          <p:cNvSpPr txBox="1"/>
          <p:nvPr/>
        </p:nvSpPr>
        <p:spPr>
          <a:xfrm>
            <a:off x="3923928"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sp>
        <p:nvSpPr>
          <p:cNvPr id="37" name="テキスト ボックス 36"/>
          <p:cNvSpPr txBox="1"/>
          <p:nvPr/>
        </p:nvSpPr>
        <p:spPr>
          <a:xfrm>
            <a:off x="1475656" y="3212976"/>
            <a:ext cx="144016" cy="400110"/>
          </a:xfrm>
          <a:prstGeom prst="rect">
            <a:avLst/>
          </a:prstGeom>
          <a:solidFill>
            <a:srgbClr val="FF0000"/>
          </a:solidFill>
        </p:spPr>
        <p:txBody>
          <a:bodyPr wrap="square" rtlCol="0">
            <a:spAutoFit/>
          </a:bodyPr>
          <a:lstStyle/>
          <a:p>
            <a:pPr algn="ctr"/>
            <a:endParaRPr kumimoji="1" lang="ja-JP" altLang="en-US" sz="2000" dirty="0"/>
          </a:p>
        </p:txBody>
      </p:sp>
      <p:sp>
        <p:nvSpPr>
          <p:cNvPr id="42" name="テキスト ボックス 41"/>
          <p:cNvSpPr txBox="1"/>
          <p:nvPr/>
        </p:nvSpPr>
        <p:spPr>
          <a:xfrm>
            <a:off x="3203848" y="3212976"/>
            <a:ext cx="504056" cy="400110"/>
          </a:xfrm>
          <a:prstGeom prst="rect">
            <a:avLst/>
          </a:prstGeom>
          <a:solidFill>
            <a:srgbClr val="FF0000"/>
          </a:solidFill>
        </p:spPr>
        <p:txBody>
          <a:bodyPr wrap="square" rtlCol="0">
            <a:spAutoFit/>
          </a:bodyPr>
          <a:lstStyle/>
          <a:p>
            <a:pPr algn="ctr"/>
            <a:endParaRPr kumimoji="1" lang="ja-JP" altLang="en-US" sz="2000" dirty="0"/>
          </a:p>
        </p:txBody>
      </p:sp>
      <p:sp>
        <p:nvSpPr>
          <p:cNvPr id="43" name="テキスト ボックス 42"/>
          <p:cNvSpPr txBox="1"/>
          <p:nvPr/>
        </p:nvSpPr>
        <p:spPr>
          <a:xfrm>
            <a:off x="4932040" y="3212976"/>
            <a:ext cx="720080" cy="400110"/>
          </a:xfrm>
          <a:prstGeom prst="rect">
            <a:avLst/>
          </a:prstGeom>
          <a:solidFill>
            <a:srgbClr val="FF0000"/>
          </a:solidFill>
        </p:spPr>
        <p:txBody>
          <a:bodyPr wrap="square" rtlCol="0">
            <a:spAutoFit/>
          </a:bodyPr>
          <a:lstStyle/>
          <a:p>
            <a:pPr algn="ctr"/>
            <a:endParaRPr kumimoji="1" lang="ja-JP" altLang="en-US" sz="2000" dirty="0"/>
          </a:p>
        </p:txBody>
      </p:sp>
      <p:sp>
        <p:nvSpPr>
          <p:cNvPr id="26" name="円/楕円 25"/>
          <p:cNvSpPr/>
          <p:nvPr/>
        </p:nvSpPr>
        <p:spPr>
          <a:xfrm>
            <a:off x="7092280" y="2996952"/>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a:stCxn id="26" idx="5"/>
            <a:endCxn id="29" idx="0"/>
          </p:cNvCxnSpPr>
          <p:nvPr/>
        </p:nvCxnSpPr>
        <p:spPr>
          <a:xfrm>
            <a:off x="7153743" y="3058415"/>
            <a:ext cx="190565" cy="226569"/>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7308304" y="3284984"/>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7544"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1" name="テキスト ボックス 50"/>
          <p:cNvSpPr txBox="1"/>
          <p:nvPr/>
        </p:nvSpPr>
        <p:spPr>
          <a:xfrm>
            <a:off x="2195736"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3" name="テキスト ボックス 52"/>
          <p:cNvSpPr txBox="1"/>
          <p:nvPr/>
        </p:nvSpPr>
        <p:spPr>
          <a:xfrm>
            <a:off x="3923928"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sp>
        <p:nvSpPr>
          <p:cNvPr id="37" name="テキスト ボックス 36"/>
          <p:cNvSpPr txBox="1"/>
          <p:nvPr/>
        </p:nvSpPr>
        <p:spPr>
          <a:xfrm>
            <a:off x="1475656" y="3212976"/>
            <a:ext cx="144016" cy="400110"/>
          </a:xfrm>
          <a:prstGeom prst="rect">
            <a:avLst/>
          </a:prstGeom>
          <a:solidFill>
            <a:srgbClr val="FF0000"/>
          </a:solidFill>
        </p:spPr>
        <p:txBody>
          <a:bodyPr wrap="square" rtlCol="0">
            <a:spAutoFit/>
          </a:bodyPr>
          <a:lstStyle/>
          <a:p>
            <a:pPr algn="ctr"/>
            <a:endParaRPr kumimoji="1" lang="ja-JP" altLang="en-US" sz="2000" dirty="0"/>
          </a:p>
        </p:txBody>
      </p:sp>
      <p:sp>
        <p:nvSpPr>
          <p:cNvPr id="42" name="テキスト ボックス 41"/>
          <p:cNvSpPr txBox="1"/>
          <p:nvPr/>
        </p:nvSpPr>
        <p:spPr>
          <a:xfrm>
            <a:off x="3203848" y="3212976"/>
            <a:ext cx="504056" cy="400110"/>
          </a:xfrm>
          <a:prstGeom prst="rect">
            <a:avLst/>
          </a:prstGeom>
          <a:solidFill>
            <a:srgbClr val="FF0000"/>
          </a:solidFill>
        </p:spPr>
        <p:txBody>
          <a:bodyPr wrap="square" rtlCol="0">
            <a:spAutoFit/>
          </a:bodyPr>
          <a:lstStyle/>
          <a:p>
            <a:pPr algn="ctr"/>
            <a:endParaRPr kumimoji="1" lang="ja-JP" altLang="en-US" sz="2000" dirty="0"/>
          </a:p>
        </p:txBody>
      </p:sp>
      <p:sp>
        <p:nvSpPr>
          <p:cNvPr id="43" name="テキスト ボックス 42"/>
          <p:cNvSpPr txBox="1"/>
          <p:nvPr/>
        </p:nvSpPr>
        <p:spPr>
          <a:xfrm>
            <a:off x="4932040" y="3212976"/>
            <a:ext cx="720080" cy="400110"/>
          </a:xfrm>
          <a:prstGeom prst="rect">
            <a:avLst/>
          </a:prstGeom>
          <a:solidFill>
            <a:srgbClr val="FF0000"/>
          </a:solidFill>
        </p:spPr>
        <p:txBody>
          <a:bodyPr wrap="square" rtlCol="0">
            <a:spAutoFit/>
          </a:bodyPr>
          <a:lstStyle/>
          <a:p>
            <a:pPr algn="ctr"/>
            <a:endParaRPr kumimoji="1" lang="ja-JP" altLang="en-US" sz="2000" dirty="0"/>
          </a:p>
        </p:txBody>
      </p:sp>
      <p:sp>
        <p:nvSpPr>
          <p:cNvPr id="26" name="円/楕円 25"/>
          <p:cNvSpPr/>
          <p:nvPr/>
        </p:nvSpPr>
        <p:spPr>
          <a:xfrm>
            <a:off x="7092280" y="2996952"/>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a:stCxn id="26" idx="5"/>
            <a:endCxn id="29" idx="0"/>
          </p:cNvCxnSpPr>
          <p:nvPr/>
        </p:nvCxnSpPr>
        <p:spPr>
          <a:xfrm>
            <a:off x="7153743" y="3058415"/>
            <a:ext cx="190565" cy="226569"/>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7308304" y="3284984"/>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827584" y="2204864"/>
            <a:ext cx="5126724" cy="923330"/>
          </a:xfrm>
          <a:prstGeom prst="rect">
            <a:avLst/>
          </a:prstGeom>
          <a:noFill/>
        </p:spPr>
        <p:txBody>
          <a:bodyPr wrap="none" rtlCol="0">
            <a:spAutoFit/>
          </a:bodyPr>
          <a:lstStyle/>
          <a:p>
            <a:r>
              <a:rPr kumimoji="1" lang="ja-JP" altLang="en-US" dirty="0" smtClean="0"/>
              <a:t>ペナルティ項の重み（ラグランジュ</a:t>
            </a:r>
            <a:r>
              <a:rPr lang="ja-JP" altLang="en-US" dirty="0" smtClean="0"/>
              <a:t>乗数）の値を変化</a:t>
            </a:r>
            <a:endParaRPr lang="en-US" altLang="ja-JP" dirty="0" smtClean="0"/>
          </a:p>
          <a:p>
            <a:r>
              <a:rPr kumimoji="1" lang="ja-JP" altLang="en-US" dirty="0" smtClean="0"/>
              <a:t>させて最小の上界値を求める．</a:t>
            </a:r>
            <a:endParaRPr kumimoji="1" lang="en-US" altLang="ja-JP" dirty="0" smtClean="0"/>
          </a:p>
          <a:p>
            <a:r>
              <a:rPr lang="ja-JP" altLang="en-US" dirty="0" smtClean="0"/>
              <a:t>（</a:t>
            </a:r>
            <a:r>
              <a:rPr lang="ja-JP" altLang="en-US" dirty="0" smtClean="0">
                <a:solidFill>
                  <a:srgbClr val="FF0000"/>
                </a:solidFill>
              </a:rPr>
              <a:t>ラグランジュ双対問題</a:t>
            </a:r>
            <a:r>
              <a:rPr lang="ja-JP" altLang="en-US" dirty="0" smtClean="0"/>
              <a:t>）</a:t>
            </a:r>
            <a:endParaRPr kumimoji="1" lang="ja-JP" altLang="en-US" dirty="0"/>
          </a:p>
        </p:txBody>
      </p:sp>
      <p:sp>
        <p:nvSpPr>
          <p:cNvPr id="36" name="円/楕円 35"/>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43"/>
          <p:cNvCxnSpPr>
            <a:stCxn id="36" idx="3"/>
          </p:cNvCxnSpPr>
          <p:nvPr/>
        </p:nvCxnSpPr>
        <p:spPr>
          <a:xfrm flipH="1">
            <a:off x="7153743" y="2842391"/>
            <a:ext cx="237114" cy="165106"/>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0"/>
            <a:ext cx="6131024" cy="4525963"/>
          </a:xfrm>
        </p:spPr>
        <p:txBody>
          <a:bodyPr>
            <a:normAutofit fontScale="85000" lnSpcReduction="10000"/>
          </a:bodyPr>
          <a:lstStyle/>
          <a:p>
            <a:r>
              <a:rPr kumimoji="1" lang="ja-JP" altLang="en-US" dirty="0" smtClean="0"/>
              <a:t>ラグランジュ双対問題の代表的解法</a:t>
            </a:r>
            <a:endParaRPr kumimoji="1" lang="en-US" altLang="ja-JP" dirty="0" smtClean="0"/>
          </a:p>
          <a:p>
            <a:pPr lvl="1"/>
            <a:r>
              <a:rPr lang="ja-JP" altLang="en-US" dirty="0" smtClean="0">
                <a:solidFill>
                  <a:srgbClr val="FF0000"/>
                </a:solidFill>
              </a:rPr>
              <a:t>劣勾配最適化法</a:t>
            </a:r>
            <a:endParaRPr lang="en-US" altLang="ja-JP" dirty="0" smtClean="0">
              <a:solidFill>
                <a:srgbClr val="FF0000"/>
              </a:solidFill>
            </a:endParaRPr>
          </a:p>
          <a:p>
            <a:pPr lvl="2"/>
            <a:r>
              <a:rPr lang="ja-JP" altLang="en-US" dirty="0" smtClean="0"/>
              <a:t>単純な降下法であり計算コストは小さい</a:t>
            </a:r>
            <a:endParaRPr lang="en-US" altLang="ja-JP" dirty="0" smtClean="0"/>
          </a:p>
          <a:p>
            <a:pPr lvl="2"/>
            <a:r>
              <a:rPr lang="ja-JP" altLang="en-US" dirty="0" smtClean="0"/>
              <a:t>分散環境との親和性が高い</a:t>
            </a:r>
            <a:endParaRPr lang="en-US" altLang="ja-JP" dirty="0" smtClean="0"/>
          </a:p>
          <a:p>
            <a:pPr lvl="2"/>
            <a:r>
              <a:rPr lang="ja-JP" altLang="en-US" dirty="0" smtClean="0"/>
              <a:t>最適解（最小の上界値を与える解）に収束する保証はない</a:t>
            </a:r>
            <a:endParaRPr lang="en-US" altLang="ja-JP" dirty="0" smtClean="0"/>
          </a:p>
          <a:p>
            <a:pPr lvl="1"/>
            <a:r>
              <a:rPr kumimoji="1" lang="ja-JP" altLang="en-US" dirty="0" smtClean="0">
                <a:solidFill>
                  <a:srgbClr val="FF0000"/>
                </a:solidFill>
              </a:rPr>
              <a:t>切除平面法</a:t>
            </a:r>
            <a:endParaRPr kumimoji="1" lang="en-US" altLang="ja-JP" dirty="0" smtClean="0">
              <a:solidFill>
                <a:srgbClr val="FF0000"/>
              </a:solidFill>
            </a:endParaRPr>
          </a:p>
          <a:p>
            <a:pPr lvl="2"/>
            <a:r>
              <a:rPr lang="ja-JP" altLang="en-US" dirty="0" smtClean="0"/>
              <a:t>線形計画問題を解く必要がある</a:t>
            </a:r>
            <a:endParaRPr lang="en-US" altLang="ja-JP" dirty="0" smtClean="0"/>
          </a:p>
          <a:p>
            <a:pPr lvl="2"/>
            <a:r>
              <a:rPr kumimoji="1" lang="ja-JP" altLang="en-US" dirty="0" smtClean="0"/>
              <a:t>最適解に収束する</a:t>
            </a:r>
            <a:endParaRPr kumimoji="1" lang="en-US" altLang="ja-JP" dirty="0" smtClean="0"/>
          </a:p>
          <a:p>
            <a:pPr lvl="1"/>
            <a:r>
              <a:rPr lang="ja-JP" altLang="en-US" dirty="0" smtClean="0">
                <a:solidFill>
                  <a:srgbClr val="FF0000"/>
                </a:solidFill>
              </a:rPr>
              <a:t>バンドル法</a:t>
            </a:r>
            <a:endParaRPr lang="en-US" altLang="ja-JP" dirty="0" smtClean="0">
              <a:solidFill>
                <a:srgbClr val="FF0000"/>
              </a:solidFill>
            </a:endParaRPr>
          </a:p>
          <a:p>
            <a:pPr lvl="2"/>
            <a:r>
              <a:rPr kumimoji="1" lang="en-US" altLang="ja-JP" dirty="0" smtClean="0"/>
              <a:t>2</a:t>
            </a:r>
            <a:r>
              <a:rPr kumimoji="1" lang="ja-JP" altLang="en-US" dirty="0" smtClean="0"/>
              <a:t>次計画問題を解く必要がある</a:t>
            </a:r>
            <a:endParaRPr kumimoji="1" lang="en-US" altLang="ja-JP" dirty="0" smtClean="0"/>
          </a:p>
          <a:p>
            <a:pPr lvl="2"/>
            <a:r>
              <a:rPr lang="ja-JP" altLang="en-US" dirty="0" smtClean="0"/>
              <a:t>最適解に収束する</a:t>
            </a:r>
            <a:endParaRPr kumimoji="1" lang="ja-JP" altLang="en-US" dirty="0"/>
          </a:p>
        </p:txBody>
      </p:sp>
      <p:sp>
        <p:nvSpPr>
          <p:cNvPr id="4" name="二等辺三角形 3"/>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7" name="テキスト ボックス 6"/>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8" name="直線矢印コネクタ 7"/>
          <p:cNvCxnSpPr>
            <a:stCxn id="7" idx="1"/>
            <a:endCxn id="5"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7092280" y="2996952"/>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9" idx="5"/>
            <a:endCxn id="11" idx="0"/>
          </p:cNvCxnSpPr>
          <p:nvPr/>
        </p:nvCxnSpPr>
        <p:spPr>
          <a:xfrm>
            <a:off x="7153743" y="3058415"/>
            <a:ext cx="190565" cy="226569"/>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7308304" y="3284984"/>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12" idx="3"/>
          </p:cNvCxnSpPr>
          <p:nvPr/>
        </p:nvCxnSpPr>
        <p:spPr>
          <a:xfrm flipH="1">
            <a:off x="7153743" y="2842391"/>
            <a:ext cx="237114" cy="165106"/>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7544"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1" name="テキスト ボックス 50"/>
          <p:cNvSpPr txBox="1"/>
          <p:nvPr/>
        </p:nvSpPr>
        <p:spPr>
          <a:xfrm>
            <a:off x="2195736"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53" name="テキスト ボックス 52"/>
          <p:cNvSpPr txBox="1"/>
          <p:nvPr/>
        </p:nvSpPr>
        <p:spPr>
          <a:xfrm>
            <a:off x="3923928" y="3212976"/>
            <a:ext cx="1008112"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t>Max. …</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緩和・分解・調整法</a:t>
            </a:r>
            <a:endParaRPr kumimoji="1" lang="ja-JP" altLang="en-US" dirty="0"/>
          </a:p>
        </p:txBody>
      </p:sp>
      <p:sp>
        <p:nvSpPr>
          <p:cNvPr id="3" name="コンテンツ プレースホルダ 2"/>
          <p:cNvSpPr>
            <a:spLocks noGrp="1"/>
          </p:cNvSpPr>
          <p:nvPr>
            <p:ph idx="1"/>
          </p:nvPr>
        </p:nvSpPr>
        <p:spPr>
          <a:xfrm>
            <a:off x="457200" y="1600201"/>
            <a:ext cx="8229600" cy="460647"/>
          </a:xfrm>
        </p:spPr>
        <p:txBody>
          <a:bodyPr>
            <a:normAutofit fontScale="85000" lnSpcReduction="20000"/>
          </a:bodyPr>
          <a:lstStyle/>
          <a:p>
            <a:r>
              <a:rPr lang="ja-JP" altLang="en-US" dirty="0" smtClean="0"/>
              <a:t>直感的なイメージ</a:t>
            </a:r>
            <a:endParaRPr kumimoji="1" lang="ja-JP" altLang="en-US" dirty="0"/>
          </a:p>
        </p:txBody>
      </p:sp>
      <p:sp>
        <p:nvSpPr>
          <p:cNvPr id="4" name="角丸四角形 3"/>
          <p:cNvSpPr/>
          <p:nvPr/>
        </p:nvSpPr>
        <p:spPr>
          <a:xfrm>
            <a:off x="467544"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4725144"/>
            <a:ext cx="853888" cy="369332"/>
          </a:xfrm>
          <a:prstGeom prst="rect">
            <a:avLst/>
          </a:prstGeom>
          <a:noFill/>
        </p:spPr>
        <p:txBody>
          <a:bodyPr wrap="none" rtlCol="0">
            <a:spAutoFit/>
          </a:bodyPr>
          <a:lstStyle/>
          <a:p>
            <a:r>
              <a:rPr lang="en-US" altLang="ja-JP" dirty="0" smtClean="0"/>
              <a:t>Agent1</a:t>
            </a:r>
            <a:endParaRPr kumimoji="1" lang="ja-JP" altLang="en-US" dirty="0"/>
          </a:p>
        </p:txBody>
      </p:sp>
      <p:sp>
        <p:nvSpPr>
          <p:cNvPr id="33" name="下矢印 32"/>
          <p:cNvSpPr/>
          <p:nvPr/>
        </p:nvSpPr>
        <p:spPr>
          <a:xfrm flipV="1">
            <a:off x="2699792"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flipV="1">
            <a:off x="971600"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flipV="1">
            <a:off x="4427984"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11760" y="4725144"/>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40" name="角丸四角形 39"/>
          <p:cNvSpPr/>
          <p:nvPr/>
        </p:nvSpPr>
        <p:spPr>
          <a:xfrm>
            <a:off x="3923928" y="4077072"/>
            <a:ext cx="1283052"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139952" y="4725144"/>
            <a:ext cx="853888" cy="369332"/>
          </a:xfrm>
          <a:prstGeom prst="rect">
            <a:avLst/>
          </a:prstGeom>
          <a:noFill/>
        </p:spPr>
        <p:txBody>
          <a:bodyPr wrap="none" rtlCol="0">
            <a:spAutoFit/>
          </a:bodyPr>
          <a:lstStyle/>
          <a:p>
            <a:r>
              <a:rPr lang="en-US" altLang="ja-JP" dirty="0" smtClean="0"/>
              <a:t>Agent3</a:t>
            </a:r>
            <a:endParaRPr kumimoji="1" lang="ja-JP" altLang="en-US" dirty="0"/>
          </a:p>
        </p:txBody>
      </p:sp>
      <p:sp>
        <p:nvSpPr>
          <p:cNvPr id="47" name="二等辺三角形 46"/>
          <p:cNvSpPr/>
          <p:nvPr/>
        </p:nvSpPr>
        <p:spPr>
          <a:xfrm>
            <a:off x="6660232" y="3429000"/>
            <a:ext cx="151216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80312" y="34290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869160"/>
            <a:ext cx="1415772" cy="338554"/>
          </a:xfrm>
          <a:prstGeom prst="rect">
            <a:avLst/>
          </a:prstGeom>
          <a:noFill/>
        </p:spPr>
        <p:txBody>
          <a:bodyPr wrap="none" rtlCol="0">
            <a:spAutoFit/>
          </a:bodyPr>
          <a:lstStyle/>
          <a:p>
            <a:r>
              <a:rPr lang="ja-JP" altLang="en-US" sz="1600" dirty="0" smtClean="0"/>
              <a:t>実行可能領域</a:t>
            </a:r>
            <a:endParaRPr kumimoji="1" lang="ja-JP" altLang="en-US" sz="1600" dirty="0"/>
          </a:p>
        </p:txBody>
      </p:sp>
      <p:sp>
        <p:nvSpPr>
          <p:cNvPr id="50" name="テキスト ボックス 49"/>
          <p:cNvSpPr txBox="1"/>
          <p:nvPr/>
        </p:nvSpPr>
        <p:spPr>
          <a:xfrm>
            <a:off x="7884368" y="3284984"/>
            <a:ext cx="800219" cy="338554"/>
          </a:xfrm>
          <a:prstGeom prst="rect">
            <a:avLst/>
          </a:prstGeom>
          <a:noFill/>
        </p:spPr>
        <p:txBody>
          <a:bodyPr wrap="none" rtlCol="0">
            <a:spAutoFit/>
          </a:bodyPr>
          <a:lstStyle/>
          <a:p>
            <a:r>
              <a:rPr kumimoji="1" lang="ja-JP" altLang="en-US" sz="1600" dirty="0" smtClean="0"/>
              <a:t>最適解</a:t>
            </a:r>
            <a:endParaRPr kumimoji="1" lang="ja-JP" altLang="en-US" sz="1600" dirty="0"/>
          </a:p>
        </p:txBody>
      </p:sp>
      <p:cxnSp>
        <p:nvCxnSpPr>
          <p:cNvPr id="52" name="直線矢印コネクタ 51"/>
          <p:cNvCxnSpPr>
            <a:stCxn id="50" idx="1"/>
            <a:endCxn id="48" idx="6"/>
          </p:cNvCxnSpPr>
          <p:nvPr/>
        </p:nvCxnSpPr>
        <p:spPr>
          <a:xfrm flipH="1">
            <a:off x="7452320" y="3454261"/>
            <a:ext cx="432048" cy="10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95536" y="5805264"/>
            <a:ext cx="5998758" cy="338554"/>
          </a:xfrm>
          <a:prstGeom prst="rect">
            <a:avLst/>
          </a:prstGeom>
          <a:noFill/>
        </p:spPr>
        <p:txBody>
          <a:bodyPr wrap="none" rtlCol="0">
            <a:spAutoFit/>
          </a:bodyPr>
          <a:lstStyle/>
          <a:p>
            <a:r>
              <a:rPr lang="ja-JP" altLang="en-US" sz="1600" dirty="0" smtClean="0"/>
              <a:t>注）　目的関数は加法的かつエージェントごとに分解可能と仮定する</a:t>
            </a:r>
            <a:endParaRPr kumimoji="1" lang="ja-JP" altLang="en-US" sz="1600" dirty="0"/>
          </a:p>
        </p:txBody>
      </p:sp>
      <p:sp>
        <p:nvSpPr>
          <p:cNvPr id="37" name="テキスト ボックス 36"/>
          <p:cNvSpPr txBox="1"/>
          <p:nvPr/>
        </p:nvSpPr>
        <p:spPr>
          <a:xfrm>
            <a:off x="1475656" y="3212976"/>
            <a:ext cx="144016" cy="400110"/>
          </a:xfrm>
          <a:prstGeom prst="rect">
            <a:avLst/>
          </a:prstGeom>
          <a:solidFill>
            <a:srgbClr val="FF0000"/>
          </a:solidFill>
        </p:spPr>
        <p:txBody>
          <a:bodyPr wrap="square" rtlCol="0">
            <a:spAutoFit/>
          </a:bodyPr>
          <a:lstStyle/>
          <a:p>
            <a:pPr algn="ctr"/>
            <a:endParaRPr kumimoji="1" lang="ja-JP" altLang="en-US" sz="2000" dirty="0"/>
          </a:p>
        </p:txBody>
      </p:sp>
      <p:sp>
        <p:nvSpPr>
          <p:cNvPr id="42" name="テキスト ボックス 41"/>
          <p:cNvSpPr txBox="1"/>
          <p:nvPr/>
        </p:nvSpPr>
        <p:spPr>
          <a:xfrm>
            <a:off x="3203848" y="3212976"/>
            <a:ext cx="504056" cy="400110"/>
          </a:xfrm>
          <a:prstGeom prst="rect">
            <a:avLst/>
          </a:prstGeom>
          <a:solidFill>
            <a:srgbClr val="FF0000"/>
          </a:solidFill>
        </p:spPr>
        <p:txBody>
          <a:bodyPr wrap="square" rtlCol="0">
            <a:spAutoFit/>
          </a:bodyPr>
          <a:lstStyle/>
          <a:p>
            <a:pPr algn="ctr"/>
            <a:endParaRPr kumimoji="1" lang="ja-JP" altLang="en-US" sz="2000" dirty="0"/>
          </a:p>
        </p:txBody>
      </p:sp>
      <p:sp>
        <p:nvSpPr>
          <p:cNvPr id="43" name="テキスト ボックス 42"/>
          <p:cNvSpPr txBox="1"/>
          <p:nvPr/>
        </p:nvSpPr>
        <p:spPr>
          <a:xfrm>
            <a:off x="4932040" y="3212976"/>
            <a:ext cx="720080" cy="400110"/>
          </a:xfrm>
          <a:prstGeom prst="rect">
            <a:avLst/>
          </a:prstGeom>
          <a:solidFill>
            <a:srgbClr val="FF0000"/>
          </a:solidFill>
        </p:spPr>
        <p:txBody>
          <a:bodyPr wrap="square" rtlCol="0">
            <a:spAutoFit/>
          </a:bodyPr>
          <a:lstStyle/>
          <a:p>
            <a:pPr algn="ctr"/>
            <a:endParaRPr kumimoji="1" lang="ja-JP" altLang="en-US" sz="2000" dirty="0"/>
          </a:p>
        </p:txBody>
      </p:sp>
      <p:sp>
        <p:nvSpPr>
          <p:cNvPr id="26" name="円/楕円 25"/>
          <p:cNvSpPr/>
          <p:nvPr/>
        </p:nvSpPr>
        <p:spPr>
          <a:xfrm>
            <a:off x="7092280" y="2996952"/>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7308304" y="3284984"/>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380312" y="2780928"/>
            <a:ext cx="72008" cy="7200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flipH="1">
            <a:off x="7153743" y="2842391"/>
            <a:ext cx="237114" cy="165106"/>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7153743" y="3058415"/>
            <a:ext cx="190565" cy="226569"/>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27584" y="2204864"/>
            <a:ext cx="5907386" cy="646331"/>
          </a:xfrm>
          <a:prstGeom prst="rect">
            <a:avLst/>
          </a:prstGeom>
          <a:noFill/>
        </p:spPr>
        <p:txBody>
          <a:bodyPr wrap="none" rtlCol="0">
            <a:spAutoFit/>
          </a:bodyPr>
          <a:lstStyle/>
          <a:p>
            <a:r>
              <a:rPr kumimoji="1" lang="ja-JP" altLang="en-US" dirty="0" smtClean="0"/>
              <a:t>問題によっては、各上界値に対応して</a:t>
            </a:r>
            <a:r>
              <a:rPr kumimoji="1" lang="ja-JP" altLang="en-US" dirty="0" smtClean="0">
                <a:solidFill>
                  <a:srgbClr val="FF0000"/>
                </a:solidFill>
              </a:rPr>
              <a:t>実行可能解（下界値）</a:t>
            </a:r>
            <a:endParaRPr kumimoji="1" lang="en-US" altLang="ja-JP" dirty="0" smtClean="0">
              <a:solidFill>
                <a:srgbClr val="FF0000"/>
              </a:solidFill>
            </a:endParaRPr>
          </a:p>
          <a:p>
            <a:r>
              <a:rPr kumimoji="1" lang="ja-JP" altLang="en-US" dirty="0" smtClean="0"/>
              <a:t>が得られる場合がある（</a:t>
            </a:r>
            <a:r>
              <a:rPr kumimoji="1" lang="ja-JP" altLang="en-US" dirty="0" smtClean="0">
                <a:solidFill>
                  <a:srgbClr val="FF0000"/>
                </a:solidFill>
              </a:rPr>
              <a:t>ラグランジュヒューリスティックス</a:t>
            </a:r>
            <a:r>
              <a:rPr kumimoji="1" lang="ja-JP" altLang="en-US" dirty="0" smtClean="0"/>
              <a:t>）</a:t>
            </a:r>
            <a:endParaRPr kumimoji="1" lang="ja-JP" altLang="en-US" dirty="0"/>
          </a:p>
        </p:txBody>
      </p:sp>
      <p:sp>
        <p:nvSpPr>
          <p:cNvPr id="45" name="円/楕円 44"/>
          <p:cNvSpPr/>
          <p:nvPr/>
        </p:nvSpPr>
        <p:spPr>
          <a:xfrm>
            <a:off x="7164288" y="4437112"/>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7452320" y="2636912"/>
            <a:ext cx="288862"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54" name="テキスト ボックス 53"/>
          <p:cNvSpPr txBox="1"/>
          <p:nvPr/>
        </p:nvSpPr>
        <p:spPr>
          <a:xfrm>
            <a:off x="6804248" y="2852936"/>
            <a:ext cx="288862" cy="338554"/>
          </a:xfrm>
          <a:prstGeom prst="rect">
            <a:avLst/>
          </a:prstGeom>
          <a:noFill/>
        </p:spPr>
        <p:txBody>
          <a:bodyPr wrap="none" rtlCol="0">
            <a:spAutoFit/>
          </a:bodyPr>
          <a:lstStyle/>
          <a:p>
            <a:r>
              <a:rPr kumimoji="1" lang="en-US" altLang="ja-JP" sz="1600" dirty="0" smtClean="0"/>
              <a:t>2</a:t>
            </a:r>
            <a:endParaRPr kumimoji="1" lang="ja-JP" altLang="en-US" sz="1600" dirty="0"/>
          </a:p>
        </p:txBody>
      </p:sp>
      <p:sp>
        <p:nvSpPr>
          <p:cNvPr id="56" name="テキスト ボックス 55"/>
          <p:cNvSpPr txBox="1"/>
          <p:nvPr/>
        </p:nvSpPr>
        <p:spPr>
          <a:xfrm>
            <a:off x="7380312" y="2996952"/>
            <a:ext cx="288862" cy="338554"/>
          </a:xfrm>
          <a:prstGeom prst="rect">
            <a:avLst/>
          </a:prstGeom>
          <a:noFill/>
        </p:spPr>
        <p:txBody>
          <a:bodyPr wrap="none" rtlCol="0">
            <a:spAutoFit/>
          </a:bodyPr>
          <a:lstStyle/>
          <a:p>
            <a:r>
              <a:rPr kumimoji="1" lang="en-US" altLang="ja-JP" sz="1600" dirty="0" smtClean="0"/>
              <a:t>3</a:t>
            </a:r>
            <a:endParaRPr kumimoji="1" lang="ja-JP" altLang="en-US" sz="1600" dirty="0"/>
          </a:p>
        </p:txBody>
      </p:sp>
      <p:sp>
        <p:nvSpPr>
          <p:cNvPr id="57" name="円/楕円 56"/>
          <p:cNvSpPr/>
          <p:nvPr/>
        </p:nvSpPr>
        <p:spPr>
          <a:xfrm>
            <a:off x="7524328" y="4149080"/>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7380312" y="3789040"/>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7236296" y="4365104"/>
            <a:ext cx="288862"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60" name="テキスト ボックス 59"/>
          <p:cNvSpPr txBox="1"/>
          <p:nvPr/>
        </p:nvSpPr>
        <p:spPr>
          <a:xfrm>
            <a:off x="7596336" y="4005064"/>
            <a:ext cx="288862" cy="338554"/>
          </a:xfrm>
          <a:prstGeom prst="rect">
            <a:avLst/>
          </a:prstGeom>
          <a:noFill/>
        </p:spPr>
        <p:txBody>
          <a:bodyPr wrap="none" rtlCol="0">
            <a:spAutoFit/>
          </a:bodyPr>
          <a:lstStyle/>
          <a:p>
            <a:r>
              <a:rPr kumimoji="1" lang="en-US" altLang="ja-JP" sz="1600" dirty="0" smtClean="0"/>
              <a:t>2</a:t>
            </a:r>
            <a:endParaRPr kumimoji="1" lang="ja-JP" altLang="en-US" sz="1600" dirty="0"/>
          </a:p>
        </p:txBody>
      </p:sp>
      <p:sp>
        <p:nvSpPr>
          <p:cNvPr id="61" name="テキスト ボックス 60"/>
          <p:cNvSpPr txBox="1"/>
          <p:nvPr/>
        </p:nvSpPr>
        <p:spPr>
          <a:xfrm>
            <a:off x="7092280" y="3645024"/>
            <a:ext cx="288862" cy="338554"/>
          </a:xfrm>
          <a:prstGeom prst="rect">
            <a:avLst/>
          </a:prstGeom>
          <a:noFill/>
        </p:spPr>
        <p:txBody>
          <a:bodyPr wrap="none" rtlCol="0">
            <a:spAutoFit/>
          </a:bodyPr>
          <a:lstStyle/>
          <a:p>
            <a:r>
              <a:rPr kumimoji="1" lang="en-US" altLang="ja-JP" sz="1600" dirty="0" smtClean="0"/>
              <a:t>3</a:t>
            </a:r>
            <a:endParaRPr kumimoji="1" lang="ja-JP" altLang="en-US" sz="1600" dirty="0"/>
          </a:p>
        </p:txBody>
      </p:sp>
      <p:cxnSp>
        <p:nvCxnSpPr>
          <p:cNvPr id="62" name="直線矢印コネクタ 61"/>
          <p:cNvCxnSpPr>
            <a:stCxn id="45" idx="6"/>
            <a:endCxn id="57" idx="3"/>
          </p:cNvCxnSpPr>
          <p:nvPr/>
        </p:nvCxnSpPr>
        <p:spPr>
          <a:xfrm flipV="1">
            <a:off x="7236296" y="4210543"/>
            <a:ext cx="298577" cy="262573"/>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57" idx="1"/>
            <a:endCxn id="58" idx="4"/>
          </p:cNvCxnSpPr>
          <p:nvPr/>
        </p:nvCxnSpPr>
        <p:spPr>
          <a:xfrm flipH="1" flipV="1">
            <a:off x="7416316" y="3861048"/>
            <a:ext cx="118557" cy="298577"/>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分散協調問題解決</a:t>
            </a:r>
            <a:endParaRPr kumimoji="1" lang="ja-JP" altLang="en-US" dirty="0"/>
          </a:p>
        </p:txBody>
      </p:sp>
      <p:sp>
        <p:nvSpPr>
          <p:cNvPr id="3" name="コンテンツ プレースホルダ 2"/>
          <p:cNvSpPr>
            <a:spLocks noGrp="1"/>
          </p:cNvSpPr>
          <p:nvPr>
            <p:ph idx="1"/>
          </p:nvPr>
        </p:nvSpPr>
        <p:spPr>
          <a:xfrm>
            <a:off x="457200" y="1600200"/>
            <a:ext cx="8229600" cy="2548880"/>
          </a:xfrm>
        </p:spPr>
        <p:txBody>
          <a:bodyPr>
            <a:normAutofit fontScale="70000" lnSpcReduction="20000"/>
          </a:bodyPr>
          <a:lstStyle/>
          <a:p>
            <a:pPr>
              <a:buFont typeface="Arial" charset="0"/>
              <a:buChar char="•"/>
              <a:defRPr/>
            </a:pPr>
            <a:r>
              <a:rPr lang="ja-JP" altLang="en-US" dirty="0"/>
              <a:t>分散</a:t>
            </a:r>
            <a:r>
              <a:rPr lang="ja-JP" altLang="en-US" dirty="0">
                <a:solidFill>
                  <a:srgbClr val="FF0000"/>
                </a:solidFill>
              </a:rPr>
              <a:t>協調</a:t>
            </a:r>
            <a:r>
              <a:rPr lang="ja-JP" altLang="en-US" dirty="0"/>
              <a:t>問題解決</a:t>
            </a:r>
            <a:endParaRPr lang="en-US" altLang="ja-JP" dirty="0"/>
          </a:p>
          <a:p>
            <a:pPr lvl="1">
              <a:buFont typeface="Arial" charset="0"/>
              <a:buChar char="–"/>
              <a:defRPr/>
            </a:pPr>
            <a:r>
              <a:rPr lang="ja-JP" altLang="en-US" dirty="0"/>
              <a:t>複数の問題解決器（処理ノード／エージェント）が協力してある一つの問題を解こうとする問題解決のモデル　～　</a:t>
            </a:r>
            <a:r>
              <a:rPr lang="en-US" altLang="ja-JP" dirty="0"/>
              <a:t>【</a:t>
            </a:r>
            <a:r>
              <a:rPr lang="ja-JP" altLang="en-US" dirty="0"/>
              <a:t>人工知能学事典</a:t>
            </a:r>
            <a:r>
              <a:rPr lang="en-US" altLang="ja-JP" dirty="0"/>
              <a:t>】</a:t>
            </a:r>
            <a:r>
              <a:rPr lang="ja-JP" altLang="en-US" dirty="0"/>
              <a:t>より</a:t>
            </a:r>
            <a:endParaRPr lang="en-US" altLang="ja-JP" dirty="0"/>
          </a:p>
          <a:p>
            <a:pPr>
              <a:buFont typeface="Arial" charset="0"/>
              <a:buChar char="•"/>
              <a:defRPr/>
            </a:pPr>
            <a:r>
              <a:rPr lang="ja-JP" altLang="en-US" dirty="0"/>
              <a:t>基本的な動機</a:t>
            </a:r>
            <a:endParaRPr lang="en-US" altLang="ja-JP" dirty="0"/>
          </a:p>
          <a:p>
            <a:pPr lvl="1">
              <a:buFont typeface="Arial" charset="0"/>
              <a:buChar char="–"/>
              <a:defRPr/>
            </a:pPr>
            <a:r>
              <a:rPr lang="ja-JP" altLang="en-US" u="sng" dirty="0"/>
              <a:t>効率追求論</a:t>
            </a:r>
            <a:r>
              <a:rPr lang="ja-JP" altLang="en-US" dirty="0"/>
              <a:t>：　問題が大きすぎるため１エージェントで解くのは効率が悪い。</a:t>
            </a:r>
            <a:endParaRPr lang="en-US" altLang="ja-JP" dirty="0"/>
          </a:p>
          <a:p>
            <a:pPr lvl="1">
              <a:buFont typeface="Arial" charset="0"/>
              <a:buChar char="–"/>
              <a:defRPr/>
            </a:pPr>
            <a:r>
              <a:rPr lang="ja-JP" altLang="en-US" u="sng" dirty="0"/>
              <a:t>分散ありき論</a:t>
            </a:r>
            <a:r>
              <a:rPr lang="ja-JP" altLang="en-US" dirty="0"/>
              <a:t>：　何らかの理由（プライバシーやセキュリティ、サーバー管理の手間など）で</a:t>
            </a:r>
            <a:r>
              <a:rPr lang="ja-JP" altLang="en-US" dirty="0" smtClean="0"/>
              <a:t>、問題を１箇所</a:t>
            </a:r>
            <a:r>
              <a:rPr lang="ja-JP" altLang="en-US" dirty="0"/>
              <a:t>に集めて解くことができない。</a:t>
            </a:r>
            <a:endParaRPr lang="en-US" altLang="ja-JP" dirty="0"/>
          </a:p>
          <a:p>
            <a:pPr>
              <a:buFont typeface="Arial" charset="0"/>
              <a:buChar char="•"/>
              <a:defRPr/>
            </a:pPr>
            <a:endParaRPr kumimoji="1" lang="ja-JP" altLang="en-US" dirty="0">
              <a:solidFill>
                <a:srgbClr val="FF0000"/>
              </a:solidFill>
            </a:endParaRPr>
          </a:p>
        </p:txBody>
      </p:sp>
      <p:pic>
        <p:nvPicPr>
          <p:cNvPr id="6" name="図 5" descr="inventory.jpg"/>
          <p:cNvPicPr>
            <a:picLocks noChangeAspect="1"/>
          </p:cNvPicPr>
          <p:nvPr/>
        </p:nvPicPr>
        <p:blipFill>
          <a:blip r:embed="rId3" cstate="print"/>
          <a:stretch>
            <a:fillRect/>
          </a:stretch>
        </p:blipFill>
        <p:spPr>
          <a:xfrm>
            <a:off x="827584" y="4454917"/>
            <a:ext cx="3024336" cy="1964162"/>
          </a:xfrm>
          <a:prstGeom prst="rect">
            <a:avLst/>
          </a:prstGeom>
        </p:spPr>
      </p:pic>
      <p:pic>
        <p:nvPicPr>
          <p:cNvPr id="7" name="図 6" descr="googledatacenter1.jpg"/>
          <p:cNvPicPr>
            <a:picLocks noChangeAspect="1"/>
          </p:cNvPicPr>
          <p:nvPr/>
        </p:nvPicPr>
        <p:blipFill>
          <a:blip r:embed="rId4" cstate="print"/>
          <a:stretch>
            <a:fillRect/>
          </a:stretch>
        </p:blipFill>
        <p:spPr>
          <a:xfrm>
            <a:off x="4427984" y="4437112"/>
            <a:ext cx="3870183" cy="198544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緩和・分解・調整法の適用例</a:t>
            </a:r>
            <a:endParaRPr kumimoji="1" lang="ja-JP" altLang="en-US" dirty="0"/>
          </a:p>
        </p:txBody>
      </p:sp>
      <p:graphicFrame>
        <p:nvGraphicFramePr>
          <p:cNvPr id="4" name="表 3"/>
          <p:cNvGraphicFramePr>
            <a:graphicFrameLocks noGrp="1"/>
          </p:cNvGraphicFramePr>
          <p:nvPr/>
        </p:nvGraphicFramePr>
        <p:xfrm>
          <a:off x="539552" y="1772816"/>
          <a:ext cx="7920879" cy="3810000"/>
        </p:xfrm>
        <a:graphic>
          <a:graphicData uri="http://schemas.openxmlformats.org/drawingml/2006/table">
            <a:tbl>
              <a:tblPr firstRow="1" bandRow="1">
                <a:tableStyleId>{5C22544A-7EE6-4342-B048-85BDC9FD1C3A}</a:tableStyleId>
              </a:tblPr>
              <a:tblGrid>
                <a:gridCol w="2640293"/>
                <a:gridCol w="2640293"/>
                <a:gridCol w="2640293"/>
              </a:tblGrid>
              <a:tr h="370840">
                <a:tc>
                  <a:txBody>
                    <a:bodyPr/>
                    <a:lstStyle/>
                    <a:p>
                      <a:endParaRPr kumimoji="1" lang="ja-JP" altLang="en-US" sz="2000" dirty="0"/>
                    </a:p>
                  </a:txBody>
                  <a:tcPr/>
                </a:tc>
                <a:tc>
                  <a:txBody>
                    <a:bodyPr/>
                    <a:lstStyle/>
                    <a:p>
                      <a:r>
                        <a:rPr kumimoji="1" lang="en-US" altLang="ja-JP" sz="2000" dirty="0" smtClean="0"/>
                        <a:t>DCOP</a:t>
                      </a:r>
                      <a:endParaRPr kumimoji="1" lang="ja-JP" altLang="en-US" sz="2000" dirty="0"/>
                    </a:p>
                  </a:txBody>
                  <a:tcPr/>
                </a:tc>
                <a:tc>
                  <a:txBody>
                    <a:bodyPr/>
                    <a:lstStyle/>
                    <a:p>
                      <a:r>
                        <a:rPr kumimoji="1" lang="en-US" altLang="ja-JP" sz="2000" dirty="0" smtClean="0"/>
                        <a:t>GMAP</a:t>
                      </a:r>
                      <a:endParaRPr kumimoji="1" lang="ja-JP" altLang="en-US" sz="2000" dirty="0"/>
                    </a:p>
                  </a:txBody>
                  <a:tcPr/>
                </a:tc>
              </a:tr>
              <a:tr h="370840">
                <a:tc>
                  <a:txBody>
                    <a:bodyPr/>
                    <a:lstStyle/>
                    <a:p>
                      <a:r>
                        <a:rPr kumimoji="1" lang="ja-JP" altLang="en-US" sz="2000" dirty="0" smtClean="0"/>
                        <a:t>分枝限定法</a:t>
                      </a:r>
                      <a:endParaRPr kumimoji="1" lang="ja-JP" altLang="en-US" sz="2000" dirty="0"/>
                    </a:p>
                  </a:txBody>
                  <a:tcPr/>
                </a:tc>
                <a:tc>
                  <a:txBody>
                    <a:bodyPr/>
                    <a:lstStyle/>
                    <a:p>
                      <a:r>
                        <a:rPr kumimoji="1" lang="en-US" altLang="ja-JP" sz="2000" b="1" dirty="0" smtClean="0">
                          <a:solidFill>
                            <a:schemeClr val="tx1"/>
                          </a:solidFill>
                        </a:rPr>
                        <a:t>ADOPT</a:t>
                      </a:r>
                      <a:r>
                        <a:rPr kumimoji="1" lang="en-US" altLang="ja-JP" sz="2000" dirty="0" smtClean="0"/>
                        <a:t> [</a:t>
                      </a:r>
                      <a:r>
                        <a:rPr kumimoji="1" lang="en-US" altLang="ja-JP" sz="2000" dirty="0" err="1" smtClean="0"/>
                        <a:t>Modi</a:t>
                      </a:r>
                      <a:r>
                        <a:rPr kumimoji="1" lang="en-US" altLang="ja-JP" sz="2000" dirty="0" smtClean="0"/>
                        <a:t>, 03]</a:t>
                      </a:r>
                    </a:p>
                    <a:p>
                      <a:r>
                        <a:rPr kumimoji="1" lang="en-US" altLang="ja-JP" sz="2000" b="1" dirty="0" err="1" smtClean="0">
                          <a:solidFill>
                            <a:schemeClr val="tx1"/>
                          </a:solidFill>
                        </a:rPr>
                        <a:t>BnB</a:t>
                      </a:r>
                      <a:r>
                        <a:rPr kumimoji="1" lang="en-US" altLang="ja-JP" sz="2000" b="1" dirty="0" smtClean="0">
                          <a:solidFill>
                            <a:schemeClr val="tx1"/>
                          </a:solidFill>
                        </a:rPr>
                        <a:t>-ADOPT</a:t>
                      </a:r>
                      <a:r>
                        <a:rPr kumimoji="1" lang="en-US" altLang="ja-JP" sz="2000" dirty="0" smtClean="0"/>
                        <a:t> [</a:t>
                      </a:r>
                      <a:r>
                        <a:rPr kumimoji="1" lang="en-US" altLang="ja-JP" sz="2000" dirty="0" err="1" smtClean="0"/>
                        <a:t>Yeoh</a:t>
                      </a:r>
                      <a:r>
                        <a:rPr kumimoji="1" lang="en-US" altLang="ja-JP" sz="2000" dirty="0" smtClean="0"/>
                        <a:t>, 10]</a:t>
                      </a:r>
                      <a:endParaRPr kumimoji="1" lang="ja-JP" altLang="en-US" sz="2000" dirty="0"/>
                    </a:p>
                  </a:txBody>
                  <a:tcPr/>
                </a:tc>
                <a:tc>
                  <a:txBody>
                    <a:bodyPr/>
                    <a:lstStyle/>
                    <a:p>
                      <a:endParaRPr kumimoji="1" lang="ja-JP" altLang="en-US" sz="2000"/>
                    </a:p>
                  </a:txBody>
                  <a:tcPr/>
                </a:tc>
              </a:tr>
              <a:tr h="370840">
                <a:tc>
                  <a:txBody>
                    <a:bodyPr/>
                    <a:lstStyle/>
                    <a:p>
                      <a:r>
                        <a:rPr kumimoji="1" lang="ja-JP" altLang="en-US" sz="2000" dirty="0" smtClean="0"/>
                        <a:t>動的計画法</a:t>
                      </a:r>
                      <a:endParaRPr kumimoji="1" lang="ja-JP" altLang="en-US" sz="2000" dirty="0"/>
                    </a:p>
                  </a:txBody>
                  <a:tcPr/>
                </a:tc>
                <a:tc>
                  <a:txBody>
                    <a:bodyPr/>
                    <a:lstStyle/>
                    <a:p>
                      <a:r>
                        <a:rPr kumimoji="1" lang="en-US" altLang="ja-JP" sz="2000" b="1" dirty="0" smtClean="0">
                          <a:solidFill>
                            <a:schemeClr val="tx1"/>
                          </a:solidFill>
                        </a:rPr>
                        <a:t>DPOP</a:t>
                      </a:r>
                      <a:r>
                        <a:rPr kumimoji="1" lang="en-US" altLang="ja-JP" sz="2000" dirty="0" smtClean="0"/>
                        <a:t> [</a:t>
                      </a:r>
                      <a:r>
                        <a:rPr kumimoji="1" lang="en-US" altLang="ja-JP" sz="2000" dirty="0" err="1" smtClean="0"/>
                        <a:t>Petcu</a:t>
                      </a:r>
                      <a:r>
                        <a:rPr kumimoji="1" lang="en-US" altLang="ja-JP" sz="2000" dirty="0" smtClean="0"/>
                        <a:t>, 05]</a:t>
                      </a:r>
                    </a:p>
                    <a:p>
                      <a:r>
                        <a:rPr kumimoji="1" lang="en-US" altLang="ja-JP" sz="2000" b="1" dirty="0" smtClean="0">
                          <a:solidFill>
                            <a:schemeClr val="tx1"/>
                          </a:solidFill>
                        </a:rPr>
                        <a:t>Max-Sum</a:t>
                      </a:r>
                      <a:r>
                        <a:rPr kumimoji="1" lang="en-US" altLang="ja-JP" sz="2000" dirty="0" smtClean="0"/>
                        <a:t> [Rogers, 11]</a:t>
                      </a:r>
                      <a:endParaRPr kumimoji="1" lang="ja-JP" altLang="en-US" sz="2000" dirty="0"/>
                    </a:p>
                  </a:txBody>
                  <a:tcPr/>
                </a:tc>
                <a:tc>
                  <a:txBody>
                    <a:bodyPr/>
                    <a:lstStyle/>
                    <a:p>
                      <a:endParaRPr kumimoji="1" lang="ja-JP" altLang="en-US" sz="2000" dirty="0"/>
                    </a:p>
                  </a:txBody>
                  <a:tcPr/>
                </a:tc>
              </a:tr>
              <a:tr h="370840">
                <a:tc>
                  <a:txBody>
                    <a:bodyPr/>
                    <a:lstStyle/>
                    <a:p>
                      <a:r>
                        <a:rPr kumimoji="1" lang="ja-JP" altLang="en-US" sz="2000" dirty="0" smtClean="0"/>
                        <a:t>局所探索法</a:t>
                      </a:r>
                      <a:endParaRPr kumimoji="1" lang="ja-JP" altLang="en-US" sz="2000" dirty="0"/>
                    </a:p>
                  </a:txBody>
                  <a:tcPr/>
                </a:tc>
                <a:tc>
                  <a:txBody>
                    <a:bodyPr/>
                    <a:lstStyle/>
                    <a:p>
                      <a:r>
                        <a:rPr kumimoji="1" lang="en-US" altLang="ja-JP" sz="2000" b="1" dirty="0" smtClean="0">
                          <a:solidFill>
                            <a:schemeClr val="tx1"/>
                          </a:solidFill>
                        </a:rPr>
                        <a:t>DSA</a:t>
                      </a:r>
                      <a:r>
                        <a:rPr kumimoji="1" lang="en-US" altLang="ja-JP" sz="2000" dirty="0" smtClean="0"/>
                        <a:t> [Fitzpatrick, 01]</a:t>
                      </a:r>
                    </a:p>
                    <a:p>
                      <a:r>
                        <a:rPr kumimoji="1" lang="en-US" altLang="ja-JP" sz="2000" b="1" dirty="0" smtClean="0">
                          <a:solidFill>
                            <a:schemeClr val="tx1"/>
                          </a:solidFill>
                        </a:rPr>
                        <a:t>DALO</a:t>
                      </a:r>
                      <a:r>
                        <a:rPr kumimoji="1" lang="en-US" altLang="ja-JP" sz="2000" dirty="0" smtClean="0"/>
                        <a:t> [</a:t>
                      </a:r>
                      <a:r>
                        <a:rPr kumimoji="1" lang="en-US" altLang="ja-JP" sz="2000" dirty="0" err="1" smtClean="0"/>
                        <a:t>Kiekintveld</a:t>
                      </a:r>
                      <a:r>
                        <a:rPr kumimoji="1" lang="en-US" altLang="ja-JP" sz="2000" dirty="0" smtClean="0"/>
                        <a:t>,</a:t>
                      </a:r>
                      <a:r>
                        <a:rPr kumimoji="1" lang="en-US" altLang="ja-JP" sz="2000" baseline="0" dirty="0" smtClean="0"/>
                        <a:t> 10]</a:t>
                      </a:r>
                      <a:endParaRPr kumimoji="1" lang="ja-JP" altLang="en-US" sz="2000" dirty="0"/>
                    </a:p>
                  </a:txBody>
                  <a:tcPr/>
                </a:tc>
                <a:tc>
                  <a:txBody>
                    <a:bodyPr/>
                    <a:lstStyle/>
                    <a:p>
                      <a:endParaRPr kumimoji="1" lang="ja-JP" altLang="en-US" sz="2000" dirty="0"/>
                    </a:p>
                  </a:txBody>
                  <a:tcPr/>
                </a:tc>
              </a:tr>
              <a:tr h="370840">
                <a:tc>
                  <a:txBody>
                    <a:bodyPr/>
                    <a:lstStyle/>
                    <a:p>
                      <a:r>
                        <a:rPr kumimoji="1" lang="ja-JP" altLang="en-US" sz="2000" dirty="0" smtClean="0">
                          <a:solidFill>
                            <a:srgbClr val="FF0000"/>
                          </a:solidFill>
                        </a:rPr>
                        <a:t>緩和・分解・調整法</a:t>
                      </a:r>
                      <a:endParaRPr kumimoji="1" lang="ja-JP" altLang="en-US" sz="2000" dirty="0">
                        <a:solidFill>
                          <a:srgbClr val="FF0000"/>
                        </a:solidFill>
                      </a:endParaRPr>
                    </a:p>
                  </a:txBody>
                  <a:tcPr/>
                </a:tc>
                <a:tc>
                  <a:txBody>
                    <a:bodyPr/>
                    <a:lstStyle/>
                    <a:p>
                      <a:r>
                        <a:rPr kumimoji="1" lang="en-US" altLang="ja-JP" sz="2000" b="1" dirty="0" err="1" smtClean="0">
                          <a:solidFill>
                            <a:schemeClr val="tx1"/>
                          </a:solidFill>
                        </a:rPr>
                        <a:t>DaCSA</a:t>
                      </a:r>
                      <a:r>
                        <a:rPr kumimoji="1" lang="en-US" altLang="ja-JP" sz="2000" b="1" dirty="0" smtClean="0">
                          <a:solidFill>
                            <a:schemeClr val="tx1"/>
                          </a:solidFill>
                        </a:rPr>
                        <a:t> </a:t>
                      </a:r>
                      <a:r>
                        <a:rPr kumimoji="1" lang="en-US" altLang="ja-JP" sz="2000" b="0" dirty="0" smtClean="0">
                          <a:solidFill>
                            <a:schemeClr val="tx1"/>
                          </a:solidFill>
                        </a:rPr>
                        <a:t>[</a:t>
                      </a:r>
                      <a:r>
                        <a:rPr kumimoji="1" lang="en-US" altLang="ja-JP" sz="2000" b="0" dirty="0" err="1" smtClean="0">
                          <a:solidFill>
                            <a:schemeClr val="tx1"/>
                          </a:solidFill>
                        </a:rPr>
                        <a:t>Vinyals</a:t>
                      </a:r>
                      <a:r>
                        <a:rPr kumimoji="1" lang="en-US" altLang="ja-JP" sz="2000" b="0" dirty="0" smtClean="0">
                          <a:solidFill>
                            <a:schemeClr val="tx1"/>
                          </a:solidFill>
                        </a:rPr>
                        <a:t>, 10]</a:t>
                      </a:r>
                    </a:p>
                    <a:p>
                      <a:r>
                        <a:rPr kumimoji="1" lang="en-US" altLang="ja-JP" sz="2000" b="1" dirty="0" smtClean="0">
                          <a:solidFill>
                            <a:schemeClr val="tx1"/>
                          </a:solidFill>
                        </a:rPr>
                        <a:t>EU-</a:t>
                      </a:r>
                      <a:r>
                        <a:rPr kumimoji="1" lang="en-US" altLang="ja-JP" sz="2000" b="1" dirty="0" err="1" smtClean="0">
                          <a:solidFill>
                            <a:schemeClr val="tx1"/>
                          </a:solidFill>
                        </a:rPr>
                        <a:t>DaC</a:t>
                      </a:r>
                      <a:r>
                        <a:rPr kumimoji="1" lang="en-US" altLang="ja-JP" sz="2000" dirty="0" smtClean="0"/>
                        <a:t> [</a:t>
                      </a:r>
                      <a:r>
                        <a:rPr kumimoji="1" lang="en-US" altLang="ja-JP" sz="2000" dirty="0" err="1" smtClean="0"/>
                        <a:t>Vinyals</a:t>
                      </a:r>
                      <a:r>
                        <a:rPr kumimoji="1" lang="en-US" altLang="ja-JP" sz="2000" dirty="0" smtClean="0"/>
                        <a:t>, 10]</a:t>
                      </a:r>
                    </a:p>
                    <a:p>
                      <a:r>
                        <a:rPr kumimoji="1" lang="en-US" altLang="ja-JP" sz="2000" b="1" dirty="0" smtClean="0">
                          <a:solidFill>
                            <a:schemeClr val="tx1"/>
                          </a:solidFill>
                        </a:rPr>
                        <a:t>DeQED</a:t>
                      </a:r>
                      <a:r>
                        <a:rPr kumimoji="1" lang="en-US" altLang="ja-JP" sz="2000" baseline="0" dirty="0" smtClean="0"/>
                        <a:t> [</a:t>
                      </a:r>
                      <a:r>
                        <a:rPr kumimoji="1" lang="en-US" altLang="ja-JP" sz="2000" baseline="0" dirty="0" err="1" smtClean="0"/>
                        <a:t>Hatano</a:t>
                      </a:r>
                      <a:r>
                        <a:rPr kumimoji="1" lang="en-US" altLang="ja-JP" sz="2000" baseline="0" dirty="0" smtClean="0"/>
                        <a:t>, 13]</a:t>
                      </a:r>
                      <a:endParaRPr kumimoji="1" lang="ja-JP" altLang="en-US" sz="2000" dirty="0"/>
                    </a:p>
                  </a:txBody>
                  <a:tcPr/>
                </a:tc>
                <a:tc>
                  <a:txBody>
                    <a:bodyPr/>
                    <a:lstStyle/>
                    <a:p>
                      <a:r>
                        <a:rPr kumimoji="1" lang="en-US" altLang="ja-JP" sz="2000" b="1" dirty="0" err="1" smtClean="0">
                          <a:solidFill>
                            <a:srgbClr val="FF0000"/>
                          </a:solidFill>
                        </a:rPr>
                        <a:t>DisLRP</a:t>
                      </a:r>
                      <a:r>
                        <a:rPr kumimoji="1" lang="en-US" altLang="ja-JP" sz="2000" baseline="0" dirty="0" smtClean="0"/>
                        <a:t> [Hirayama, 06; Hirayama, 07; Hirayama, 09; </a:t>
                      </a:r>
                      <a:r>
                        <a:rPr kumimoji="1" lang="en-US" altLang="ja-JP" sz="2000" baseline="0" dirty="0" err="1" smtClean="0"/>
                        <a:t>Hanada</a:t>
                      </a:r>
                      <a:r>
                        <a:rPr kumimoji="1" lang="en-US" altLang="ja-JP" sz="2000" baseline="0" dirty="0" smtClean="0"/>
                        <a:t>, 11]</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カギ線コネクタ 86"/>
          <p:cNvCxnSpPr/>
          <p:nvPr/>
        </p:nvCxnSpPr>
        <p:spPr>
          <a:xfrm rot="16200000" flipH="1">
            <a:off x="3809628" y="2735560"/>
            <a:ext cx="12700" cy="3200400"/>
          </a:xfrm>
          <a:prstGeom prst="bentConnector3">
            <a:avLst>
              <a:gd name="adj1" fmla="val 2203741"/>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カギ線コネクタ 87"/>
          <p:cNvCxnSpPr/>
          <p:nvPr/>
        </p:nvCxnSpPr>
        <p:spPr>
          <a:xfrm rot="16200000" flipH="1">
            <a:off x="4495428" y="2735560"/>
            <a:ext cx="12700" cy="3200400"/>
          </a:xfrm>
          <a:prstGeom prst="bentConnector3">
            <a:avLst>
              <a:gd name="adj1" fmla="val 428971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カギ線コネクタ 88"/>
          <p:cNvCxnSpPr/>
          <p:nvPr/>
        </p:nvCxnSpPr>
        <p:spPr>
          <a:xfrm rot="16200000" flipH="1">
            <a:off x="5105028" y="2735560"/>
            <a:ext cx="12700" cy="3200400"/>
          </a:xfrm>
          <a:prstGeom prst="bentConnector3">
            <a:avLst>
              <a:gd name="adj1" fmla="val 637570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8633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,2)</a:t>
            </a:r>
          </a:p>
        </p:txBody>
      </p:sp>
      <p:sp>
        <p:nvSpPr>
          <p:cNvPr id="79" name="Text Box 35"/>
          <p:cNvSpPr txBox="1">
            <a:spLocks noChangeArrowheads="1"/>
          </p:cNvSpPr>
          <p:nvPr/>
        </p:nvSpPr>
        <p:spPr bwMode="auto">
          <a:xfrm>
            <a:off x="254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6</a:t>
            </a:r>
            <a:r>
              <a:rPr kumimoji="1" lang="en-US" altLang="ja-JP" sz="1600" dirty="0">
                <a:latin typeface="Verdana" pitchFamily="34" charset="0"/>
              </a:rPr>
              <a:t>,2)</a:t>
            </a:r>
          </a:p>
        </p:txBody>
      </p:sp>
      <p:sp>
        <p:nvSpPr>
          <p:cNvPr id="80" name="Text Box 36"/>
          <p:cNvSpPr txBox="1">
            <a:spLocks noChangeArrowheads="1"/>
          </p:cNvSpPr>
          <p:nvPr/>
        </p:nvSpPr>
        <p:spPr bwMode="auto">
          <a:xfrm>
            <a:off x="3158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,1)</a:t>
            </a:r>
          </a:p>
        </p:txBody>
      </p:sp>
      <p:sp>
        <p:nvSpPr>
          <p:cNvPr id="81" name="Text Box 37"/>
          <p:cNvSpPr txBox="1">
            <a:spLocks noChangeArrowheads="1"/>
          </p:cNvSpPr>
          <p:nvPr/>
        </p:nvSpPr>
        <p:spPr bwMode="auto">
          <a:xfrm>
            <a:off x="5063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4</a:t>
            </a:r>
            <a:r>
              <a:rPr kumimoji="1" lang="en-US" altLang="ja-JP" sz="1600" dirty="0">
                <a:latin typeface="Verdana" pitchFamily="34" charset="0"/>
              </a:rPr>
              <a:t>,2)</a:t>
            </a:r>
          </a:p>
        </p:txBody>
      </p:sp>
      <p:sp>
        <p:nvSpPr>
          <p:cNvPr id="82" name="Text Box 38"/>
          <p:cNvSpPr txBox="1">
            <a:spLocks noChangeArrowheads="1"/>
          </p:cNvSpPr>
          <p:nvPr/>
        </p:nvSpPr>
        <p:spPr bwMode="auto">
          <a:xfrm>
            <a:off x="57495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3" name="Text Box 39"/>
          <p:cNvSpPr txBox="1">
            <a:spLocks noChangeArrowheads="1"/>
          </p:cNvSpPr>
          <p:nvPr/>
        </p:nvSpPr>
        <p:spPr bwMode="auto">
          <a:xfrm>
            <a:off x="635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4" name="テキスト ボックス 83"/>
          <p:cNvSpPr txBox="1"/>
          <p:nvPr/>
        </p:nvSpPr>
        <p:spPr>
          <a:xfrm>
            <a:off x="1763688" y="2780928"/>
            <a:ext cx="5472608" cy="400110"/>
          </a:xfrm>
          <a:prstGeom prst="rect">
            <a:avLst/>
          </a:prstGeom>
          <a:solidFill>
            <a:srgbClr val="FFC000"/>
          </a:solidFill>
          <a:ln>
            <a:solidFill>
              <a:srgbClr val="FFC000"/>
            </a:solidFill>
          </a:ln>
        </p:spPr>
        <p:txBody>
          <a:bodyPr wrap="square" rtlCol="0">
            <a:spAutoFit/>
          </a:bodyPr>
          <a:lstStyle/>
          <a:p>
            <a:pPr algn="ctr"/>
            <a:r>
              <a:rPr kumimoji="1" lang="en-US" altLang="ja-JP" sz="2000" dirty="0" smtClean="0">
                <a:latin typeface="Times New Roman" pitchFamily="18" charset="0"/>
                <a:cs typeface="Times New Roman" pitchFamily="18" charset="0"/>
              </a:rPr>
              <a:t>Max.  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r>
              <a:rPr kumimoji="1" lang="en-US" altLang="ja-JP" sz="2000" dirty="0" smtClean="0">
                <a:latin typeface="Times New Roman" pitchFamily="18" charset="0"/>
                <a:cs typeface="Times New Roman" pitchFamily="18" charset="0"/>
              </a:rPr>
              <a:t>+4</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22</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23</a:t>
            </a:r>
            <a:endParaRPr kumimoji="1" lang="ja-JP" altLang="en-US" sz="2000" baseline="-25000" dirty="0">
              <a:latin typeface="Times New Roman" pitchFamily="18" charset="0"/>
              <a:cs typeface="Times New Roman" pitchFamily="18" charset="0"/>
            </a:endParaRPr>
          </a:p>
        </p:txBody>
      </p:sp>
      <p:sp>
        <p:nvSpPr>
          <p:cNvPr id="85" name="下矢印 84"/>
          <p:cNvSpPr/>
          <p:nvPr/>
        </p:nvSpPr>
        <p:spPr>
          <a:xfrm flipV="1">
            <a:off x="197971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下矢印 85"/>
          <p:cNvSpPr/>
          <p:nvPr/>
        </p:nvSpPr>
        <p:spPr>
          <a:xfrm flipV="1">
            <a:off x="522007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4211960" y="4365104"/>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
        <p:nvSpPr>
          <p:cNvPr id="91" name="テキスト ボックス 90"/>
          <p:cNvSpPr txBox="1"/>
          <p:nvPr/>
        </p:nvSpPr>
        <p:spPr>
          <a:xfrm>
            <a:off x="4211960" y="4581128"/>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
        <p:nvSpPr>
          <p:cNvPr id="92" name="テキスト ボックス 91"/>
          <p:cNvSpPr txBox="1"/>
          <p:nvPr/>
        </p:nvSpPr>
        <p:spPr>
          <a:xfrm>
            <a:off x="4211960" y="4869160"/>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テキスト ボックス 83"/>
          <p:cNvSpPr txBox="1"/>
          <p:nvPr/>
        </p:nvSpPr>
        <p:spPr>
          <a:xfrm>
            <a:off x="1763688" y="2780928"/>
            <a:ext cx="5472608"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latin typeface="Times New Roman" pitchFamily="18" charset="0"/>
                <a:cs typeface="Times New Roman" pitchFamily="18" charset="0"/>
              </a:rPr>
              <a:t>Max.  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r>
              <a:rPr kumimoji="1" lang="en-US" altLang="ja-JP" sz="2000" dirty="0" smtClean="0">
                <a:latin typeface="Times New Roman" pitchFamily="18" charset="0"/>
                <a:cs typeface="Times New Roman" pitchFamily="18" charset="0"/>
              </a:rPr>
              <a:t>+4</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22</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23</a:t>
            </a:r>
            <a:endParaRPr kumimoji="1" lang="ja-JP" altLang="en-US" sz="2000" baseline="-25000" dirty="0">
              <a:latin typeface="Times New Roman" pitchFamily="18" charset="0"/>
              <a:cs typeface="Times New Roman" pitchFamily="18" charset="0"/>
            </a:endParaRPr>
          </a:p>
        </p:txBody>
      </p:sp>
      <p:cxnSp>
        <p:nvCxnSpPr>
          <p:cNvPr id="87" name="カギ線コネクタ 86"/>
          <p:cNvCxnSpPr/>
          <p:nvPr/>
        </p:nvCxnSpPr>
        <p:spPr>
          <a:xfrm rot="16200000" flipH="1">
            <a:off x="3809628" y="2735560"/>
            <a:ext cx="12700" cy="3200400"/>
          </a:xfrm>
          <a:prstGeom prst="bentConnector3">
            <a:avLst>
              <a:gd name="adj1" fmla="val 2203741"/>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カギ線コネクタ 87"/>
          <p:cNvCxnSpPr/>
          <p:nvPr/>
        </p:nvCxnSpPr>
        <p:spPr>
          <a:xfrm rot="16200000" flipH="1">
            <a:off x="4495428" y="2735560"/>
            <a:ext cx="12700" cy="3200400"/>
          </a:xfrm>
          <a:prstGeom prst="bentConnector3">
            <a:avLst>
              <a:gd name="adj1" fmla="val 428971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カギ線コネクタ 88"/>
          <p:cNvCxnSpPr/>
          <p:nvPr/>
        </p:nvCxnSpPr>
        <p:spPr>
          <a:xfrm rot="16200000" flipH="1">
            <a:off x="5105028" y="2735560"/>
            <a:ext cx="12700" cy="3200400"/>
          </a:xfrm>
          <a:prstGeom prst="bentConnector3">
            <a:avLst>
              <a:gd name="adj1" fmla="val 637570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6" name="Picture 2" descr="C:\Users\katsutoshi\AppData\Local\Microsoft\Windows\Temporary Internet Files\Content.IE5\GIEY725Q\MC900325662[1].wmf"/>
          <p:cNvPicPr>
            <a:picLocks noChangeAspect="1" noChangeArrowheads="1"/>
          </p:cNvPicPr>
          <p:nvPr/>
        </p:nvPicPr>
        <p:blipFill>
          <a:blip r:embed="rId3" cstate="print"/>
          <a:srcRect/>
          <a:stretch>
            <a:fillRect/>
          </a:stretch>
        </p:blipFill>
        <p:spPr bwMode="auto">
          <a:xfrm>
            <a:off x="4283968" y="3789040"/>
            <a:ext cx="576064" cy="645255"/>
          </a:xfrm>
          <a:prstGeom prst="rect">
            <a:avLst/>
          </a:prstGeom>
          <a:noFill/>
        </p:spPr>
      </p:pic>
      <p:sp>
        <p:nvSpPr>
          <p:cNvPr id="90" name="テキスト ボックス 89"/>
          <p:cNvSpPr txBox="1"/>
          <p:nvPr/>
        </p:nvSpPr>
        <p:spPr>
          <a:xfrm>
            <a:off x="4211960" y="4365104"/>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
        <p:nvSpPr>
          <p:cNvPr id="91" name="テキスト ボックス 90"/>
          <p:cNvSpPr txBox="1"/>
          <p:nvPr/>
        </p:nvSpPr>
        <p:spPr>
          <a:xfrm>
            <a:off x="4211960" y="4581128"/>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
        <p:nvSpPr>
          <p:cNvPr id="92" name="テキスト ボックス 91"/>
          <p:cNvSpPr txBox="1"/>
          <p:nvPr/>
        </p:nvSpPr>
        <p:spPr>
          <a:xfrm>
            <a:off x="4211960" y="4869160"/>
            <a:ext cx="533223" cy="338554"/>
          </a:xfrm>
          <a:prstGeom prst="rect">
            <a:avLst/>
          </a:prstGeom>
          <a:noFill/>
        </p:spPr>
        <p:txBody>
          <a:bodyPr wrap="none" rtlCol="0">
            <a:spAutoFit/>
          </a:bodyPr>
          <a:lstStyle/>
          <a:p>
            <a:r>
              <a:rPr lang="en-US" altLang="ja-JP" sz="1600" dirty="0" smtClean="0"/>
              <a:t>XOR</a:t>
            </a:r>
            <a:endParaRPr kumimoji="1" lang="ja-JP" altLang="en-US" sz="1600" dirty="0"/>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8633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,2)</a:t>
            </a:r>
          </a:p>
        </p:txBody>
      </p:sp>
      <p:sp>
        <p:nvSpPr>
          <p:cNvPr id="79" name="Text Box 35"/>
          <p:cNvSpPr txBox="1">
            <a:spLocks noChangeArrowheads="1"/>
          </p:cNvSpPr>
          <p:nvPr/>
        </p:nvSpPr>
        <p:spPr bwMode="auto">
          <a:xfrm>
            <a:off x="254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6</a:t>
            </a:r>
            <a:r>
              <a:rPr kumimoji="1" lang="en-US" altLang="ja-JP" sz="1600" dirty="0">
                <a:latin typeface="Verdana" pitchFamily="34" charset="0"/>
              </a:rPr>
              <a:t>,2)</a:t>
            </a:r>
          </a:p>
        </p:txBody>
      </p:sp>
      <p:sp>
        <p:nvSpPr>
          <p:cNvPr id="80" name="Text Box 36"/>
          <p:cNvSpPr txBox="1">
            <a:spLocks noChangeArrowheads="1"/>
          </p:cNvSpPr>
          <p:nvPr/>
        </p:nvSpPr>
        <p:spPr bwMode="auto">
          <a:xfrm>
            <a:off x="3158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,1)</a:t>
            </a:r>
          </a:p>
        </p:txBody>
      </p:sp>
      <p:sp>
        <p:nvSpPr>
          <p:cNvPr id="81" name="Text Box 37"/>
          <p:cNvSpPr txBox="1">
            <a:spLocks noChangeArrowheads="1"/>
          </p:cNvSpPr>
          <p:nvPr/>
        </p:nvSpPr>
        <p:spPr bwMode="auto">
          <a:xfrm>
            <a:off x="5063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4</a:t>
            </a:r>
            <a:r>
              <a:rPr kumimoji="1" lang="en-US" altLang="ja-JP" sz="1600" dirty="0">
                <a:latin typeface="Verdana" pitchFamily="34" charset="0"/>
              </a:rPr>
              <a:t>,2)</a:t>
            </a:r>
          </a:p>
        </p:txBody>
      </p:sp>
      <p:sp>
        <p:nvSpPr>
          <p:cNvPr id="82" name="Text Box 38"/>
          <p:cNvSpPr txBox="1">
            <a:spLocks noChangeArrowheads="1"/>
          </p:cNvSpPr>
          <p:nvPr/>
        </p:nvSpPr>
        <p:spPr bwMode="auto">
          <a:xfrm>
            <a:off x="57495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3" name="Text Box 39"/>
          <p:cNvSpPr txBox="1">
            <a:spLocks noChangeArrowheads="1"/>
          </p:cNvSpPr>
          <p:nvPr/>
        </p:nvSpPr>
        <p:spPr bwMode="auto">
          <a:xfrm>
            <a:off x="635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5" name="下矢印 84"/>
          <p:cNvSpPr/>
          <p:nvPr/>
        </p:nvSpPr>
        <p:spPr>
          <a:xfrm flipV="1">
            <a:off x="197971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下矢印 85"/>
          <p:cNvSpPr/>
          <p:nvPr/>
        </p:nvSpPr>
        <p:spPr>
          <a:xfrm flipV="1">
            <a:off x="522007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0"/>
                                        </p:tgtEl>
                                      </p:cBhvr>
                                    </p:animEffect>
                                    <p:set>
                                      <p:cBhvr>
                                        <p:cTn id="10" dur="1" fill="hold">
                                          <p:stCondLst>
                                            <p:cond delay="499"/>
                                          </p:stCondLst>
                                        </p:cTn>
                                        <p:tgtEl>
                                          <p:spTgt spid="90"/>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87"/>
                                        </p:tgtEl>
                                      </p:cBhvr>
                                    </p:animEffect>
                                    <p:set>
                                      <p:cBhvr>
                                        <p:cTn id="13" dur="1" fill="hold">
                                          <p:stCondLst>
                                            <p:cond delay="499"/>
                                          </p:stCondLst>
                                        </p:cTn>
                                        <p:tgtEl>
                                          <p:spTgt spid="87"/>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91"/>
                                        </p:tgtEl>
                                      </p:cBhvr>
                                    </p:animEffect>
                                    <p:set>
                                      <p:cBhvr>
                                        <p:cTn id="16" dur="1" fill="hold">
                                          <p:stCondLst>
                                            <p:cond delay="499"/>
                                          </p:stCondLst>
                                        </p:cTn>
                                        <p:tgtEl>
                                          <p:spTgt spid="9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88"/>
                                        </p:tgtEl>
                                      </p:cBhvr>
                                    </p:animEffect>
                                    <p:set>
                                      <p:cBhvr>
                                        <p:cTn id="19" dur="1" fill="hold">
                                          <p:stCondLst>
                                            <p:cond delay="499"/>
                                          </p:stCondLst>
                                        </p:cTn>
                                        <p:tgtEl>
                                          <p:spTgt spid="88"/>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92"/>
                                        </p:tgtEl>
                                      </p:cBhvr>
                                    </p:animEffect>
                                    <p:set>
                                      <p:cBhvr>
                                        <p:cTn id="22" dur="1" fill="hold">
                                          <p:stCondLst>
                                            <p:cond delay="499"/>
                                          </p:stCondLst>
                                        </p:cTn>
                                        <p:tgtEl>
                                          <p:spTgt spid="92"/>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89"/>
                                        </p:tgtEl>
                                      </p:cBhvr>
                                    </p:animEffect>
                                    <p:set>
                                      <p:cBhvr>
                                        <p:cTn id="25" dur="1" fill="hold">
                                          <p:stCondLst>
                                            <p:cond delay="4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テキスト ボックス 95"/>
          <p:cNvSpPr txBox="1"/>
          <p:nvPr/>
        </p:nvSpPr>
        <p:spPr>
          <a:xfrm>
            <a:off x="107504" y="2780928"/>
            <a:ext cx="4032448"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latin typeface="Times New Roman" pitchFamily="18" charset="0"/>
                <a:cs typeface="Times New Roman" pitchFamily="18" charset="0"/>
              </a:rPr>
              <a:t>Max. </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r>
              <a:rPr kumimoji="1" lang="en-US" altLang="ja-JP" sz="2000" dirty="0" smtClean="0">
                <a:latin typeface="Times New Roman" pitchFamily="18" charset="0"/>
                <a:cs typeface="Times New Roman" pitchFamily="18" charset="0"/>
              </a:rPr>
              <a:t>+</a:t>
            </a:r>
            <a:r>
              <a:rPr lang="en-US" altLang="ja-JP" sz="2000" dirty="0" smtClean="0">
                <a:latin typeface="Times New Roman" pitchFamily="18" charset="0"/>
                <a:cs typeface="Times New Roman" pitchFamily="18" charset="0"/>
              </a:rPr>
              <a:t>4</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21</a:t>
            </a:r>
            <a:r>
              <a:rPr lang="en-US" altLang="ja-JP" sz="2000" dirty="0" smtClean="0">
                <a:latin typeface="Times New Roman" pitchFamily="18" charset="0"/>
                <a:cs typeface="Times New Roman" pitchFamily="18" charset="0"/>
              </a:rPr>
              <a:t>+2</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22</a:t>
            </a:r>
            <a:r>
              <a:rPr lang="en-US" altLang="ja-JP" sz="2000" dirty="0" smtClean="0">
                <a:latin typeface="Times New Roman" pitchFamily="18" charset="0"/>
                <a:cs typeface="Times New Roman" pitchFamily="18" charset="0"/>
              </a:rPr>
              <a:t>+2</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23</a:t>
            </a:r>
            <a:endParaRPr lang="ja-JP" altLang="en-US" sz="2000" dirty="0" smtClean="0">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8633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,2)</a:t>
            </a:r>
          </a:p>
        </p:txBody>
      </p:sp>
      <p:sp>
        <p:nvSpPr>
          <p:cNvPr id="79" name="Text Box 35"/>
          <p:cNvSpPr txBox="1">
            <a:spLocks noChangeArrowheads="1"/>
          </p:cNvSpPr>
          <p:nvPr/>
        </p:nvSpPr>
        <p:spPr bwMode="auto">
          <a:xfrm>
            <a:off x="254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6</a:t>
            </a:r>
            <a:r>
              <a:rPr kumimoji="1" lang="en-US" altLang="ja-JP" sz="1600" dirty="0">
                <a:latin typeface="Verdana" pitchFamily="34" charset="0"/>
              </a:rPr>
              <a:t>,2)</a:t>
            </a:r>
          </a:p>
        </p:txBody>
      </p:sp>
      <p:sp>
        <p:nvSpPr>
          <p:cNvPr id="80" name="Text Box 36"/>
          <p:cNvSpPr txBox="1">
            <a:spLocks noChangeArrowheads="1"/>
          </p:cNvSpPr>
          <p:nvPr/>
        </p:nvSpPr>
        <p:spPr bwMode="auto">
          <a:xfrm>
            <a:off x="3158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,1)</a:t>
            </a:r>
          </a:p>
        </p:txBody>
      </p:sp>
      <p:sp>
        <p:nvSpPr>
          <p:cNvPr id="81" name="Text Box 37"/>
          <p:cNvSpPr txBox="1">
            <a:spLocks noChangeArrowheads="1"/>
          </p:cNvSpPr>
          <p:nvPr/>
        </p:nvSpPr>
        <p:spPr bwMode="auto">
          <a:xfrm>
            <a:off x="5063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4</a:t>
            </a:r>
            <a:r>
              <a:rPr kumimoji="1" lang="en-US" altLang="ja-JP" sz="1600" dirty="0">
                <a:latin typeface="Verdana" pitchFamily="34" charset="0"/>
              </a:rPr>
              <a:t>,2)</a:t>
            </a:r>
          </a:p>
        </p:txBody>
      </p:sp>
      <p:sp>
        <p:nvSpPr>
          <p:cNvPr id="82" name="Text Box 38"/>
          <p:cNvSpPr txBox="1">
            <a:spLocks noChangeArrowheads="1"/>
          </p:cNvSpPr>
          <p:nvPr/>
        </p:nvSpPr>
        <p:spPr bwMode="auto">
          <a:xfrm>
            <a:off x="57495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3" name="Text Box 39"/>
          <p:cNvSpPr txBox="1">
            <a:spLocks noChangeArrowheads="1"/>
          </p:cNvSpPr>
          <p:nvPr/>
        </p:nvSpPr>
        <p:spPr bwMode="auto">
          <a:xfrm>
            <a:off x="635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5" name="下矢印 84"/>
          <p:cNvSpPr/>
          <p:nvPr/>
        </p:nvSpPr>
        <p:spPr>
          <a:xfrm flipV="1">
            <a:off x="197971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下矢印 85"/>
          <p:cNvSpPr/>
          <p:nvPr/>
        </p:nvSpPr>
        <p:spPr>
          <a:xfrm flipV="1">
            <a:off x="522007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4139952" y="2780928"/>
            <a:ext cx="4896544" cy="400110"/>
          </a:xfrm>
          <a:prstGeom prst="rect">
            <a:avLst/>
          </a:prstGeom>
          <a:solidFill>
            <a:srgbClr val="FF0000"/>
          </a:solidFill>
        </p:spPr>
        <p:txBody>
          <a:bodyPr wrap="square" rtlCol="0">
            <a:spAutoFit/>
          </a:bodyPr>
          <a:lstStyle/>
          <a:p>
            <a:r>
              <a:rPr kumimoji="1" lang="en-US" altLang="ja-JP" sz="2000" dirty="0" smtClean="0">
                <a:latin typeface="Times New Roman" pitchFamily="18" charset="0"/>
                <a:cs typeface="Times New Roman" pitchFamily="18" charset="0"/>
              </a:rPr>
              <a:t>+</a:t>
            </a:r>
            <a:r>
              <a:rPr kumimoji="1" lang="en-US" altLang="ja-JP" sz="2000" dirty="0" smtClean="0">
                <a:latin typeface="Symbol" pitchFamily="18" charset="2"/>
                <a:cs typeface="Times New Roman" pitchFamily="18" charset="0"/>
              </a:rPr>
              <a:t>m</a:t>
            </a:r>
            <a:r>
              <a:rPr kumimoji="1" lang="en-US" altLang="ja-JP" sz="2000" baseline="-25000" dirty="0" smtClean="0">
                <a:latin typeface="Times New Roman" pitchFamily="18" charset="0"/>
                <a:cs typeface="Times New Roman" pitchFamily="18" charset="0"/>
              </a:rPr>
              <a:t>1</a:t>
            </a:r>
            <a:r>
              <a:rPr kumimoji="1" lang="en-US" altLang="ja-JP" sz="2000" dirty="0" smtClean="0">
                <a:latin typeface="Times New Roman" pitchFamily="18" charset="0"/>
                <a:cs typeface="Times New Roman" pitchFamily="18" charset="0"/>
              </a:rPr>
              <a:t>(1</a:t>
            </a:r>
            <a:r>
              <a:rPr kumimoji="1" lang="en-US" altLang="ja-JP" sz="2000" dirty="0" smtClean="0">
                <a:latin typeface="Symbol" pitchFamily="18" charset="2"/>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Symbol" pitchFamily="18" charset="2"/>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lang="en-US" altLang="ja-JP" sz="2000" dirty="0" smtClean="0">
                <a:latin typeface="Times New Roman" pitchFamily="18" charset="0"/>
                <a:cs typeface="Times New Roman" pitchFamily="18" charset="0"/>
              </a:rPr>
              <a:t>) +</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2</a:t>
            </a:r>
            <a:r>
              <a:rPr lang="en-US" altLang="ja-JP" sz="2000" dirty="0" smtClean="0">
                <a:latin typeface="Times New Roman" pitchFamily="18" charset="0"/>
                <a:cs typeface="Times New Roman" pitchFamily="18" charset="0"/>
              </a:rPr>
              <a:t>(1</a:t>
            </a:r>
            <a:r>
              <a:rPr lang="en-US" altLang="ja-JP" sz="2000" dirty="0" smtClean="0">
                <a:latin typeface="Symbol" pitchFamily="18" charset="2"/>
                <a:cs typeface="Times New Roman" pitchFamily="18" charset="0"/>
              </a:rPr>
              <a:t>-</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12</a:t>
            </a:r>
            <a:r>
              <a:rPr lang="en-US" altLang="ja-JP" sz="2000" dirty="0" smtClean="0">
                <a:latin typeface="Symbol" pitchFamily="18" charset="2"/>
                <a:cs typeface="Times New Roman" pitchFamily="18" charset="0"/>
              </a:rPr>
              <a:t>-</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22</a:t>
            </a:r>
            <a:r>
              <a:rPr lang="en-US" altLang="ja-JP" sz="2000" dirty="0" smtClean="0">
                <a:latin typeface="Times New Roman" pitchFamily="18" charset="0"/>
                <a:cs typeface="Times New Roman" pitchFamily="18" charset="0"/>
              </a:rPr>
              <a:t>) +</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3</a:t>
            </a:r>
            <a:r>
              <a:rPr lang="en-US" altLang="ja-JP" sz="2000" dirty="0" smtClean="0">
                <a:latin typeface="Times New Roman" pitchFamily="18" charset="0"/>
                <a:cs typeface="Times New Roman" pitchFamily="18" charset="0"/>
              </a:rPr>
              <a:t>(1</a:t>
            </a:r>
            <a:r>
              <a:rPr lang="en-US" altLang="ja-JP" sz="2000" dirty="0" smtClean="0">
                <a:latin typeface="Symbol" pitchFamily="18" charset="2"/>
                <a:cs typeface="Times New Roman" pitchFamily="18" charset="0"/>
              </a:rPr>
              <a:t>-</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13</a:t>
            </a:r>
            <a:r>
              <a:rPr lang="en-US" altLang="ja-JP" sz="2000" dirty="0" smtClean="0">
                <a:latin typeface="Symbol" pitchFamily="18" charset="2"/>
                <a:cs typeface="Times New Roman" pitchFamily="18" charset="0"/>
              </a:rPr>
              <a:t>-</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23</a:t>
            </a:r>
            <a:r>
              <a:rPr lang="en-US" altLang="ja-JP" sz="2000" dirty="0" smtClean="0">
                <a:latin typeface="Times New Roman" pitchFamily="18" charset="0"/>
                <a:cs typeface="Times New Roman" pitchFamily="18" charset="0"/>
              </a:rPr>
              <a:t>)</a:t>
            </a:r>
            <a:endParaRPr lang="ja-JP" altLang="en-US" sz="2000" baseline="-25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8633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,2)</a:t>
            </a:r>
          </a:p>
        </p:txBody>
      </p:sp>
      <p:sp>
        <p:nvSpPr>
          <p:cNvPr id="79" name="Text Box 35"/>
          <p:cNvSpPr txBox="1">
            <a:spLocks noChangeArrowheads="1"/>
          </p:cNvSpPr>
          <p:nvPr/>
        </p:nvSpPr>
        <p:spPr bwMode="auto">
          <a:xfrm>
            <a:off x="254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6</a:t>
            </a:r>
            <a:r>
              <a:rPr kumimoji="1" lang="en-US" altLang="ja-JP" sz="1600" dirty="0">
                <a:latin typeface="Verdana" pitchFamily="34" charset="0"/>
              </a:rPr>
              <a:t>,2)</a:t>
            </a:r>
          </a:p>
        </p:txBody>
      </p:sp>
      <p:sp>
        <p:nvSpPr>
          <p:cNvPr id="80" name="Text Box 36"/>
          <p:cNvSpPr txBox="1">
            <a:spLocks noChangeArrowheads="1"/>
          </p:cNvSpPr>
          <p:nvPr/>
        </p:nvSpPr>
        <p:spPr bwMode="auto">
          <a:xfrm>
            <a:off x="3158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,1)</a:t>
            </a:r>
          </a:p>
        </p:txBody>
      </p:sp>
      <p:sp>
        <p:nvSpPr>
          <p:cNvPr id="81" name="Text Box 37"/>
          <p:cNvSpPr txBox="1">
            <a:spLocks noChangeArrowheads="1"/>
          </p:cNvSpPr>
          <p:nvPr/>
        </p:nvSpPr>
        <p:spPr bwMode="auto">
          <a:xfrm>
            <a:off x="5063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4</a:t>
            </a:r>
            <a:r>
              <a:rPr kumimoji="1" lang="en-US" altLang="ja-JP" sz="1600" dirty="0">
                <a:latin typeface="Verdana" pitchFamily="34" charset="0"/>
              </a:rPr>
              <a:t>,2)</a:t>
            </a:r>
          </a:p>
        </p:txBody>
      </p:sp>
      <p:sp>
        <p:nvSpPr>
          <p:cNvPr id="82" name="Text Box 38"/>
          <p:cNvSpPr txBox="1">
            <a:spLocks noChangeArrowheads="1"/>
          </p:cNvSpPr>
          <p:nvPr/>
        </p:nvSpPr>
        <p:spPr bwMode="auto">
          <a:xfrm>
            <a:off x="57495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3" name="Text Box 39"/>
          <p:cNvSpPr txBox="1">
            <a:spLocks noChangeArrowheads="1"/>
          </p:cNvSpPr>
          <p:nvPr/>
        </p:nvSpPr>
        <p:spPr bwMode="auto">
          <a:xfrm>
            <a:off x="635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5" name="下矢印 84"/>
          <p:cNvSpPr/>
          <p:nvPr/>
        </p:nvSpPr>
        <p:spPr>
          <a:xfrm flipV="1">
            <a:off x="197971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下矢印 85"/>
          <p:cNvSpPr/>
          <p:nvPr/>
        </p:nvSpPr>
        <p:spPr>
          <a:xfrm flipV="1">
            <a:off x="522007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Picture 2" descr="C:\Users\katsutoshi\AppData\Local\Microsoft\Windows\Temporary Internet Files\Content.IE5\GIEY725Q\MC900325662[1].wmf"/>
          <p:cNvPicPr>
            <a:picLocks noChangeAspect="1" noChangeArrowheads="1"/>
          </p:cNvPicPr>
          <p:nvPr/>
        </p:nvPicPr>
        <p:blipFill>
          <a:blip r:embed="rId3" cstate="print"/>
          <a:srcRect/>
          <a:stretch>
            <a:fillRect/>
          </a:stretch>
        </p:blipFill>
        <p:spPr bwMode="auto">
          <a:xfrm>
            <a:off x="4427984" y="2132856"/>
            <a:ext cx="576064" cy="645255"/>
          </a:xfrm>
          <a:prstGeom prst="rect">
            <a:avLst/>
          </a:prstGeom>
          <a:noFill/>
        </p:spPr>
      </p:pic>
      <p:sp>
        <p:nvSpPr>
          <p:cNvPr id="45" name="テキスト ボックス 44"/>
          <p:cNvSpPr txBox="1"/>
          <p:nvPr/>
        </p:nvSpPr>
        <p:spPr>
          <a:xfrm>
            <a:off x="107504" y="2780928"/>
            <a:ext cx="4032448" cy="400110"/>
          </a:xfrm>
          <a:prstGeom prst="rect">
            <a:avLst/>
          </a:prstGeom>
          <a:solidFill>
            <a:srgbClr val="FFC000"/>
          </a:solidFill>
          <a:ln>
            <a:solidFill>
              <a:srgbClr val="FFC000"/>
            </a:solidFill>
          </a:ln>
        </p:spPr>
        <p:txBody>
          <a:bodyPr wrap="square" rtlCol="0">
            <a:spAutoFit/>
          </a:bodyPr>
          <a:lstStyle/>
          <a:p>
            <a:pPr algn="ctr"/>
            <a:r>
              <a:rPr lang="en-US" altLang="ja-JP" sz="2000" dirty="0" smtClean="0">
                <a:latin typeface="Times New Roman" pitchFamily="18" charset="0"/>
                <a:cs typeface="Times New Roman" pitchFamily="18" charset="0"/>
              </a:rPr>
              <a:t>Max. </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r>
              <a:rPr kumimoji="1" lang="en-US" altLang="ja-JP" sz="2000" dirty="0" smtClean="0">
                <a:latin typeface="Times New Roman" pitchFamily="18" charset="0"/>
                <a:cs typeface="Times New Roman" pitchFamily="18" charset="0"/>
              </a:rPr>
              <a:t>+</a:t>
            </a:r>
            <a:r>
              <a:rPr lang="en-US" altLang="ja-JP" sz="2000" dirty="0" smtClean="0">
                <a:latin typeface="Times New Roman" pitchFamily="18" charset="0"/>
                <a:cs typeface="Times New Roman" pitchFamily="18" charset="0"/>
              </a:rPr>
              <a:t>4</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21</a:t>
            </a:r>
            <a:r>
              <a:rPr lang="en-US" altLang="ja-JP" sz="2000" dirty="0" smtClean="0">
                <a:latin typeface="Times New Roman" pitchFamily="18" charset="0"/>
                <a:cs typeface="Times New Roman" pitchFamily="18" charset="0"/>
              </a:rPr>
              <a:t>+2</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22</a:t>
            </a:r>
            <a:r>
              <a:rPr lang="en-US" altLang="ja-JP" sz="2000" dirty="0" smtClean="0">
                <a:latin typeface="Times New Roman" pitchFamily="18" charset="0"/>
                <a:cs typeface="Times New Roman" pitchFamily="18" charset="0"/>
              </a:rPr>
              <a:t>+2</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23</a:t>
            </a:r>
            <a:endParaRPr lang="ja-JP" altLang="en-US" sz="2000" dirty="0" smtClean="0">
              <a:latin typeface="Times New Roman" pitchFamily="18" charset="0"/>
              <a:cs typeface="Times New Roman" pitchFamily="18" charset="0"/>
            </a:endParaRPr>
          </a:p>
        </p:txBody>
      </p:sp>
      <p:sp>
        <p:nvSpPr>
          <p:cNvPr id="46" name="テキスト ボックス 45"/>
          <p:cNvSpPr txBox="1"/>
          <p:nvPr/>
        </p:nvSpPr>
        <p:spPr>
          <a:xfrm>
            <a:off x="4139952" y="2780928"/>
            <a:ext cx="4896544" cy="400110"/>
          </a:xfrm>
          <a:prstGeom prst="rect">
            <a:avLst/>
          </a:prstGeom>
          <a:solidFill>
            <a:srgbClr val="FF0000"/>
          </a:solidFill>
        </p:spPr>
        <p:txBody>
          <a:bodyPr wrap="square" rtlCol="0">
            <a:spAutoFit/>
          </a:bodyPr>
          <a:lstStyle/>
          <a:p>
            <a:r>
              <a:rPr kumimoji="1" lang="en-US" altLang="ja-JP" sz="2000" dirty="0" smtClean="0">
                <a:latin typeface="Times New Roman" pitchFamily="18" charset="0"/>
                <a:cs typeface="Times New Roman" pitchFamily="18" charset="0"/>
              </a:rPr>
              <a:t>+</a:t>
            </a:r>
            <a:r>
              <a:rPr kumimoji="1" lang="en-US" altLang="ja-JP" sz="2000" dirty="0" smtClean="0">
                <a:latin typeface="Symbol" pitchFamily="18" charset="2"/>
                <a:cs typeface="Times New Roman" pitchFamily="18" charset="0"/>
              </a:rPr>
              <a:t>m</a:t>
            </a:r>
            <a:r>
              <a:rPr kumimoji="1" lang="en-US" altLang="ja-JP" sz="2000" baseline="-25000" dirty="0" smtClean="0">
                <a:latin typeface="Times New Roman" pitchFamily="18" charset="0"/>
                <a:cs typeface="Times New Roman" pitchFamily="18" charset="0"/>
              </a:rPr>
              <a:t>1</a:t>
            </a:r>
            <a:r>
              <a:rPr kumimoji="1" lang="en-US" altLang="ja-JP" sz="2000" dirty="0" smtClean="0">
                <a:latin typeface="Times New Roman" pitchFamily="18" charset="0"/>
                <a:cs typeface="Times New Roman" pitchFamily="18" charset="0"/>
              </a:rPr>
              <a:t>(1</a:t>
            </a:r>
            <a:r>
              <a:rPr kumimoji="1" lang="en-US" altLang="ja-JP" sz="2000" dirty="0" smtClean="0">
                <a:latin typeface="Symbol" pitchFamily="18" charset="2"/>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Symbol" pitchFamily="18" charset="2"/>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lang="en-US" altLang="ja-JP" sz="2000" dirty="0" smtClean="0">
                <a:latin typeface="Times New Roman" pitchFamily="18" charset="0"/>
                <a:cs typeface="Times New Roman" pitchFamily="18" charset="0"/>
              </a:rPr>
              <a:t>) +</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2</a:t>
            </a:r>
            <a:r>
              <a:rPr lang="en-US" altLang="ja-JP" sz="2000" dirty="0" smtClean="0">
                <a:latin typeface="Times New Roman" pitchFamily="18" charset="0"/>
                <a:cs typeface="Times New Roman" pitchFamily="18" charset="0"/>
              </a:rPr>
              <a:t>(1</a:t>
            </a:r>
            <a:r>
              <a:rPr lang="en-US" altLang="ja-JP" sz="2000" dirty="0" smtClean="0">
                <a:latin typeface="Symbol" pitchFamily="18" charset="2"/>
                <a:cs typeface="Times New Roman" pitchFamily="18" charset="0"/>
              </a:rPr>
              <a:t>-</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12</a:t>
            </a:r>
            <a:r>
              <a:rPr lang="en-US" altLang="ja-JP" sz="2000" dirty="0" smtClean="0">
                <a:latin typeface="Symbol" pitchFamily="18" charset="2"/>
                <a:cs typeface="Times New Roman" pitchFamily="18" charset="0"/>
              </a:rPr>
              <a:t>-</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22</a:t>
            </a:r>
            <a:r>
              <a:rPr lang="en-US" altLang="ja-JP" sz="2000" dirty="0" smtClean="0">
                <a:latin typeface="Times New Roman" pitchFamily="18" charset="0"/>
                <a:cs typeface="Times New Roman" pitchFamily="18" charset="0"/>
              </a:rPr>
              <a:t>) +</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3</a:t>
            </a:r>
            <a:r>
              <a:rPr lang="en-US" altLang="ja-JP" sz="2000" dirty="0" smtClean="0">
                <a:latin typeface="Times New Roman" pitchFamily="18" charset="0"/>
                <a:cs typeface="Times New Roman" pitchFamily="18" charset="0"/>
              </a:rPr>
              <a:t>(1</a:t>
            </a:r>
            <a:r>
              <a:rPr lang="en-US" altLang="ja-JP" sz="2000" dirty="0" smtClean="0">
                <a:latin typeface="Symbol" pitchFamily="18" charset="2"/>
                <a:cs typeface="Times New Roman" pitchFamily="18" charset="0"/>
              </a:rPr>
              <a:t>-</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13</a:t>
            </a:r>
            <a:r>
              <a:rPr lang="en-US" altLang="ja-JP" sz="2000" dirty="0" smtClean="0">
                <a:latin typeface="Symbol" pitchFamily="18" charset="2"/>
                <a:cs typeface="Times New Roman" pitchFamily="18" charset="0"/>
              </a:rPr>
              <a:t>-</a:t>
            </a:r>
            <a:r>
              <a:rPr lang="en-US" altLang="ja-JP" sz="2000" i="1" dirty="0" smtClean="0">
                <a:latin typeface="Times New Roman" pitchFamily="18" charset="0"/>
                <a:cs typeface="Times New Roman" pitchFamily="18" charset="0"/>
              </a:rPr>
              <a:t>x</a:t>
            </a:r>
            <a:r>
              <a:rPr lang="en-US" altLang="ja-JP" sz="2000" baseline="-25000" dirty="0" smtClean="0">
                <a:latin typeface="Times New Roman" pitchFamily="18" charset="0"/>
                <a:cs typeface="Times New Roman" pitchFamily="18" charset="0"/>
              </a:rPr>
              <a:t>23</a:t>
            </a:r>
            <a:r>
              <a:rPr lang="en-US" altLang="ja-JP" sz="2000" dirty="0" smtClean="0">
                <a:latin typeface="Times New Roman" pitchFamily="18" charset="0"/>
                <a:cs typeface="Times New Roman" pitchFamily="18" charset="0"/>
              </a:rPr>
              <a:t>)</a:t>
            </a:r>
            <a:endParaRPr lang="ja-JP" altLang="en-US" sz="2000" baseline="-25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8633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,2)</a:t>
            </a:r>
          </a:p>
        </p:txBody>
      </p:sp>
      <p:sp>
        <p:nvSpPr>
          <p:cNvPr id="79" name="Text Box 35"/>
          <p:cNvSpPr txBox="1">
            <a:spLocks noChangeArrowheads="1"/>
          </p:cNvSpPr>
          <p:nvPr/>
        </p:nvSpPr>
        <p:spPr bwMode="auto">
          <a:xfrm>
            <a:off x="254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6</a:t>
            </a:r>
            <a:r>
              <a:rPr kumimoji="1" lang="en-US" altLang="ja-JP" sz="1600" dirty="0">
                <a:latin typeface="Verdana" pitchFamily="34" charset="0"/>
              </a:rPr>
              <a:t>,2)</a:t>
            </a:r>
          </a:p>
        </p:txBody>
      </p:sp>
      <p:sp>
        <p:nvSpPr>
          <p:cNvPr id="80" name="Text Box 36"/>
          <p:cNvSpPr txBox="1">
            <a:spLocks noChangeArrowheads="1"/>
          </p:cNvSpPr>
          <p:nvPr/>
        </p:nvSpPr>
        <p:spPr bwMode="auto">
          <a:xfrm>
            <a:off x="3158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,1)</a:t>
            </a:r>
          </a:p>
        </p:txBody>
      </p:sp>
      <p:sp>
        <p:nvSpPr>
          <p:cNvPr id="81" name="Text Box 37"/>
          <p:cNvSpPr txBox="1">
            <a:spLocks noChangeArrowheads="1"/>
          </p:cNvSpPr>
          <p:nvPr/>
        </p:nvSpPr>
        <p:spPr bwMode="auto">
          <a:xfrm>
            <a:off x="5063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4</a:t>
            </a:r>
            <a:r>
              <a:rPr kumimoji="1" lang="en-US" altLang="ja-JP" sz="1600" dirty="0">
                <a:latin typeface="Verdana" pitchFamily="34" charset="0"/>
              </a:rPr>
              <a:t>,2)</a:t>
            </a:r>
          </a:p>
        </p:txBody>
      </p:sp>
      <p:sp>
        <p:nvSpPr>
          <p:cNvPr id="82" name="Text Box 38"/>
          <p:cNvSpPr txBox="1">
            <a:spLocks noChangeArrowheads="1"/>
          </p:cNvSpPr>
          <p:nvPr/>
        </p:nvSpPr>
        <p:spPr bwMode="auto">
          <a:xfrm>
            <a:off x="57495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3" name="Text Box 39"/>
          <p:cNvSpPr txBox="1">
            <a:spLocks noChangeArrowheads="1"/>
          </p:cNvSpPr>
          <p:nvPr/>
        </p:nvSpPr>
        <p:spPr bwMode="auto">
          <a:xfrm>
            <a:off x="635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5" name="下矢印 84"/>
          <p:cNvSpPr/>
          <p:nvPr/>
        </p:nvSpPr>
        <p:spPr>
          <a:xfrm flipV="1">
            <a:off x="1979712" y="2708920"/>
            <a:ext cx="288032" cy="792088"/>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下矢印 85"/>
          <p:cNvSpPr/>
          <p:nvPr/>
        </p:nvSpPr>
        <p:spPr>
          <a:xfrm flipV="1">
            <a:off x="522007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107504" y="2276872"/>
            <a:ext cx="2376264" cy="400110"/>
          </a:xfrm>
          <a:prstGeom prst="rect">
            <a:avLst/>
          </a:prstGeom>
          <a:solidFill>
            <a:srgbClr val="FFC000"/>
          </a:solidFill>
          <a:ln>
            <a:solidFill>
              <a:srgbClr val="FFC000"/>
            </a:solidFill>
          </a:ln>
        </p:spPr>
        <p:txBody>
          <a:bodyPr wrap="square" rtlCol="0">
            <a:spAutoFit/>
          </a:bodyPr>
          <a:lstStyle/>
          <a:p>
            <a:r>
              <a:rPr kumimoji="1" lang="en-US" altLang="ja-JP" sz="2000" dirty="0" smtClean="0">
                <a:latin typeface="Times New Roman" pitchFamily="18" charset="0"/>
                <a:cs typeface="Times New Roman" pitchFamily="18" charset="0"/>
              </a:rPr>
              <a:t>Max.  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endParaRPr kumimoji="1" lang="ja-JP" altLang="en-US" sz="2000" baseline="-25000" dirty="0">
              <a:latin typeface="Times New Roman" pitchFamily="18" charset="0"/>
              <a:cs typeface="Times New Roman" pitchFamily="18" charset="0"/>
            </a:endParaRPr>
          </a:p>
        </p:txBody>
      </p:sp>
      <p:sp>
        <p:nvSpPr>
          <p:cNvPr id="95" name="テキスト ボックス 94"/>
          <p:cNvSpPr txBox="1"/>
          <p:nvPr/>
        </p:nvSpPr>
        <p:spPr>
          <a:xfrm>
            <a:off x="4067944" y="2780928"/>
            <a:ext cx="2376264" cy="400110"/>
          </a:xfrm>
          <a:prstGeom prst="rect">
            <a:avLst/>
          </a:prstGeom>
          <a:solidFill>
            <a:srgbClr val="FFC000"/>
          </a:solidFill>
          <a:ln>
            <a:solidFill>
              <a:srgbClr val="FFC000"/>
            </a:solidFill>
          </a:ln>
        </p:spPr>
        <p:txBody>
          <a:bodyPr wrap="square" rtlCol="0">
            <a:spAutoFit/>
          </a:bodyPr>
          <a:lstStyle/>
          <a:p>
            <a:r>
              <a:rPr kumimoji="1" lang="en-US" altLang="ja-JP" sz="2000" dirty="0" smtClean="0">
                <a:latin typeface="Times New Roman" pitchFamily="18" charset="0"/>
                <a:cs typeface="Times New Roman" pitchFamily="18" charset="0"/>
              </a:rPr>
              <a:t>Max.  4</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22</a:t>
            </a:r>
            <a:r>
              <a:rPr kumimoji="1" lang="en-US" altLang="ja-JP" sz="2000" dirty="0" smtClean="0">
                <a:latin typeface="Times New Roman" pitchFamily="18" charset="0"/>
                <a:cs typeface="Times New Roman" pitchFamily="18" charset="0"/>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23</a:t>
            </a:r>
            <a:endParaRPr kumimoji="1" lang="ja-JP" altLang="en-US" sz="2000" baseline="-25000" dirty="0">
              <a:latin typeface="Times New Roman" pitchFamily="18" charset="0"/>
              <a:cs typeface="Times New Roman" pitchFamily="18" charset="0"/>
            </a:endParaRPr>
          </a:p>
        </p:txBody>
      </p:sp>
      <p:sp>
        <p:nvSpPr>
          <p:cNvPr id="96" name="テキスト ボックス 95"/>
          <p:cNvSpPr txBox="1"/>
          <p:nvPr/>
        </p:nvSpPr>
        <p:spPr>
          <a:xfrm>
            <a:off x="2483768" y="2276872"/>
            <a:ext cx="3312368" cy="400110"/>
          </a:xfrm>
          <a:prstGeom prst="rect">
            <a:avLst/>
          </a:prstGeom>
          <a:solidFill>
            <a:srgbClr val="FF0000"/>
          </a:solidFill>
        </p:spPr>
        <p:txBody>
          <a:bodyPr wrap="square" rtlCol="0">
            <a:spAutoFit/>
          </a:bodyPr>
          <a:lstStyle/>
          <a:p>
            <a:r>
              <a:rPr lang="en-US" altLang="ja-JP" sz="2000" dirty="0" smtClean="0">
                <a:latin typeface="Symbol" pitchFamily="18" charset="2"/>
              </a:rPr>
              <a:t>-m</a:t>
            </a:r>
            <a:r>
              <a:rPr lang="en-US" altLang="ja-JP" sz="2000" baseline="-25000" dirty="0" smtClean="0">
                <a:latin typeface="Symbol" pitchFamily="18" charset="2"/>
              </a:rPr>
              <a:t>1</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Symbol" pitchFamily="18" charset="2"/>
              </a:rPr>
              <a:t>11</a:t>
            </a:r>
            <a:r>
              <a:rPr lang="en-US" altLang="ja-JP" sz="2000" dirty="0" smtClean="0">
                <a:latin typeface="Symbol" pitchFamily="18" charset="2"/>
              </a:rPr>
              <a:t>-m</a:t>
            </a:r>
            <a:r>
              <a:rPr lang="en-US" altLang="ja-JP" sz="2000" baseline="-25000" dirty="0" smtClean="0">
                <a:latin typeface="Symbol" pitchFamily="18" charset="2"/>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Symbol" pitchFamily="18" charset="2"/>
              </a:rPr>
              <a:t>12</a:t>
            </a:r>
            <a:r>
              <a:rPr lang="en-US" altLang="ja-JP" sz="2000" dirty="0" smtClean="0">
                <a:latin typeface="Symbol" pitchFamily="18" charset="2"/>
              </a:rPr>
              <a:t>-m</a:t>
            </a:r>
            <a:r>
              <a:rPr lang="en-US" altLang="ja-JP" sz="2000" baseline="-25000" dirty="0" smtClean="0">
                <a:latin typeface="Symbol" pitchFamily="18" charset="2"/>
              </a:rPr>
              <a:t>3</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Symbol" pitchFamily="18" charset="2"/>
              </a:rPr>
              <a:t>13</a:t>
            </a:r>
            <a:r>
              <a:rPr kumimoji="1" lang="en-US" altLang="ja-JP" sz="2000" dirty="0" smtClean="0">
                <a:latin typeface="Symbol" pitchFamily="18" charset="2"/>
              </a:rPr>
              <a:t>+</a:t>
            </a:r>
            <a:r>
              <a:rPr lang="en-US" altLang="ja-JP" sz="2000" dirty="0" smtClean="0">
                <a:latin typeface="Symbol" pitchFamily="18" charset="2"/>
              </a:rPr>
              <a:t>m</a:t>
            </a:r>
            <a:r>
              <a:rPr lang="en-US" altLang="ja-JP" sz="2000" baseline="-25000" dirty="0" smtClean="0">
                <a:latin typeface="Symbol" pitchFamily="18" charset="2"/>
              </a:rPr>
              <a:t>1</a:t>
            </a:r>
            <a:r>
              <a:rPr kumimoji="1" lang="en-US" altLang="ja-JP" sz="2000" dirty="0" smtClean="0">
                <a:latin typeface="Symbol" pitchFamily="18" charset="2"/>
              </a:rPr>
              <a:t>+</a:t>
            </a:r>
            <a:r>
              <a:rPr lang="en-US" altLang="ja-JP" sz="2000" dirty="0" smtClean="0">
                <a:latin typeface="Symbol" pitchFamily="18" charset="2"/>
              </a:rPr>
              <a:t>m</a:t>
            </a:r>
            <a:r>
              <a:rPr lang="en-US" altLang="ja-JP" sz="2000" baseline="-25000" dirty="0" smtClean="0">
                <a:latin typeface="Symbol" pitchFamily="18" charset="2"/>
              </a:rPr>
              <a:t>2</a:t>
            </a:r>
            <a:r>
              <a:rPr kumimoji="1" lang="en-US" altLang="ja-JP" sz="2000" dirty="0" smtClean="0">
                <a:latin typeface="Symbol" pitchFamily="18" charset="2"/>
              </a:rPr>
              <a:t>+</a:t>
            </a:r>
            <a:r>
              <a:rPr lang="en-US" altLang="ja-JP" sz="2000" dirty="0" smtClean="0">
                <a:latin typeface="Symbol" pitchFamily="18" charset="2"/>
              </a:rPr>
              <a:t>m</a:t>
            </a:r>
            <a:r>
              <a:rPr lang="en-US" altLang="ja-JP" sz="2000" baseline="-25000" dirty="0" smtClean="0">
                <a:latin typeface="Symbol" pitchFamily="18" charset="2"/>
              </a:rPr>
              <a:t>3</a:t>
            </a:r>
            <a:endParaRPr kumimoji="1" lang="ja-JP" altLang="en-US" sz="2000" dirty="0">
              <a:latin typeface="Symbol" pitchFamily="18" charset="2"/>
            </a:endParaRPr>
          </a:p>
        </p:txBody>
      </p:sp>
      <p:sp>
        <p:nvSpPr>
          <p:cNvPr id="97" name="テキスト ボックス 96"/>
          <p:cNvSpPr txBox="1"/>
          <p:nvPr/>
        </p:nvSpPr>
        <p:spPr>
          <a:xfrm>
            <a:off x="6444208" y="2780928"/>
            <a:ext cx="2160240" cy="400110"/>
          </a:xfrm>
          <a:prstGeom prst="rect">
            <a:avLst/>
          </a:prstGeom>
          <a:solidFill>
            <a:srgbClr val="FF0000"/>
          </a:solidFill>
        </p:spPr>
        <p:txBody>
          <a:bodyPr wrap="square" rtlCol="0">
            <a:spAutoFit/>
          </a:bodyPr>
          <a:lstStyle/>
          <a:p>
            <a:r>
              <a:rPr lang="en-US" altLang="ja-JP" sz="2000" dirty="0" smtClean="0">
                <a:latin typeface="Symbol" pitchFamily="18" charset="2"/>
              </a:rPr>
              <a:t>-m</a:t>
            </a:r>
            <a:r>
              <a:rPr lang="en-US" altLang="ja-JP" sz="2000" baseline="-25000" dirty="0" smtClean="0">
                <a:latin typeface="Symbol" pitchFamily="18" charset="2"/>
              </a:rPr>
              <a:t>1</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Symbol" pitchFamily="18" charset="2"/>
              </a:rPr>
              <a:t>21</a:t>
            </a:r>
            <a:r>
              <a:rPr lang="en-US" altLang="ja-JP" sz="2000" dirty="0" smtClean="0">
                <a:latin typeface="Symbol" pitchFamily="18" charset="2"/>
              </a:rPr>
              <a:t>-m</a:t>
            </a:r>
            <a:r>
              <a:rPr lang="en-US" altLang="ja-JP" sz="2000" baseline="-25000" dirty="0" smtClean="0">
                <a:latin typeface="Symbol" pitchFamily="18" charset="2"/>
              </a:rPr>
              <a:t>2</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Symbol" pitchFamily="18" charset="2"/>
              </a:rPr>
              <a:t>22</a:t>
            </a:r>
            <a:r>
              <a:rPr lang="en-US" altLang="ja-JP" sz="2000" dirty="0" smtClean="0">
                <a:latin typeface="Symbol" pitchFamily="18" charset="2"/>
              </a:rPr>
              <a:t>-m</a:t>
            </a:r>
            <a:r>
              <a:rPr lang="en-US" altLang="ja-JP" sz="2000" baseline="-25000" dirty="0" smtClean="0">
                <a:latin typeface="Symbol" pitchFamily="18" charset="2"/>
              </a:rPr>
              <a:t>3</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Symbol" pitchFamily="18" charset="2"/>
              </a:rPr>
              <a:t>23</a:t>
            </a:r>
            <a:endParaRPr kumimoji="1" lang="ja-JP" altLang="en-US" sz="2000" baseline="-25000" dirty="0">
              <a:latin typeface="Symbol" pitchFamily="18" charset="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8633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,2)</a:t>
            </a:r>
          </a:p>
        </p:txBody>
      </p:sp>
      <p:sp>
        <p:nvSpPr>
          <p:cNvPr id="79" name="Text Box 35"/>
          <p:cNvSpPr txBox="1">
            <a:spLocks noChangeArrowheads="1"/>
          </p:cNvSpPr>
          <p:nvPr/>
        </p:nvSpPr>
        <p:spPr bwMode="auto">
          <a:xfrm>
            <a:off x="254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6</a:t>
            </a:r>
            <a:r>
              <a:rPr kumimoji="1" lang="en-US" altLang="ja-JP" sz="1600" dirty="0">
                <a:latin typeface="Verdana" pitchFamily="34" charset="0"/>
              </a:rPr>
              <a:t>,2)</a:t>
            </a:r>
          </a:p>
        </p:txBody>
      </p:sp>
      <p:sp>
        <p:nvSpPr>
          <p:cNvPr id="80" name="Text Box 36"/>
          <p:cNvSpPr txBox="1">
            <a:spLocks noChangeArrowheads="1"/>
          </p:cNvSpPr>
          <p:nvPr/>
        </p:nvSpPr>
        <p:spPr bwMode="auto">
          <a:xfrm>
            <a:off x="3158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5</a:t>
            </a:r>
            <a:r>
              <a:rPr kumimoji="1" lang="en-US" altLang="ja-JP" sz="1600" dirty="0">
                <a:latin typeface="Verdana" pitchFamily="34" charset="0"/>
              </a:rPr>
              <a:t>,1)</a:t>
            </a:r>
          </a:p>
        </p:txBody>
      </p:sp>
      <p:sp>
        <p:nvSpPr>
          <p:cNvPr id="81" name="Text Box 37"/>
          <p:cNvSpPr txBox="1">
            <a:spLocks noChangeArrowheads="1"/>
          </p:cNvSpPr>
          <p:nvPr/>
        </p:nvSpPr>
        <p:spPr bwMode="auto">
          <a:xfrm>
            <a:off x="50637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4</a:t>
            </a:r>
            <a:r>
              <a:rPr kumimoji="1" lang="en-US" altLang="ja-JP" sz="1600" dirty="0">
                <a:latin typeface="Verdana" pitchFamily="34" charset="0"/>
              </a:rPr>
              <a:t>,2)</a:t>
            </a:r>
          </a:p>
        </p:txBody>
      </p:sp>
      <p:sp>
        <p:nvSpPr>
          <p:cNvPr id="82" name="Text Box 38"/>
          <p:cNvSpPr txBox="1">
            <a:spLocks noChangeArrowheads="1"/>
          </p:cNvSpPr>
          <p:nvPr/>
        </p:nvSpPr>
        <p:spPr bwMode="auto">
          <a:xfrm>
            <a:off x="57495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3" name="Text Box 39"/>
          <p:cNvSpPr txBox="1">
            <a:spLocks noChangeArrowheads="1"/>
          </p:cNvSpPr>
          <p:nvPr/>
        </p:nvSpPr>
        <p:spPr bwMode="auto">
          <a:xfrm>
            <a:off x="6359153" y="4505622"/>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dirty="0">
                <a:latin typeface="Verdana" pitchFamily="34" charset="0"/>
              </a:rPr>
              <a:t>(</a:t>
            </a:r>
            <a:r>
              <a:rPr kumimoji="1" lang="en-US" altLang="ja-JP" sz="1600" dirty="0">
                <a:solidFill>
                  <a:srgbClr val="FF0000"/>
                </a:solidFill>
                <a:latin typeface="Verdana" pitchFamily="34" charset="0"/>
              </a:rPr>
              <a:t>2</a:t>
            </a:r>
            <a:r>
              <a:rPr kumimoji="1" lang="en-US" altLang="ja-JP" sz="1600" dirty="0">
                <a:latin typeface="Verdana" pitchFamily="34" charset="0"/>
              </a:rPr>
              <a:t>,2)</a:t>
            </a:r>
          </a:p>
        </p:txBody>
      </p:sp>
      <p:sp>
        <p:nvSpPr>
          <p:cNvPr id="85" name="下矢印 84"/>
          <p:cNvSpPr/>
          <p:nvPr/>
        </p:nvSpPr>
        <p:spPr>
          <a:xfrm flipV="1">
            <a:off x="1979712" y="2708920"/>
            <a:ext cx="288032" cy="792088"/>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下矢印 85"/>
          <p:cNvSpPr/>
          <p:nvPr/>
        </p:nvSpPr>
        <p:spPr>
          <a:xfrm flipV="1">
            <a:off x="522007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683568" y="2276872"/>
            <a:ext cx="5112568" cy="400110"/>
          </a:xfrm>
          <a:prstGeom prst="rect">
            <a:avLst/>
          </a:prstGeom>
          <a:solidFill>
            <a:srgbClr val="FFC000"/>
          </a:solidFill>
          <a:ln>
            <a:solidFill>
              <a:srgbClr val="FFC000"/>
            </a:solidFill>
          </a:ln>
        </p:spPr>
        <p:txBody>
          <a:bodyPr wrap="square" rtlCol="0">
            <a:spAutoFit/>
          </a:bodyPr>
          <a:lstStyle/>
          <a:p>
            <a:r>
              <a:rPr kumimoji="1" lang="en-US" altLang="ja-JP" sz="2000" dirty="0" smtClean="0">
                <a:latin typeface="Times New Roman" pitchFamily="18" charset="0"/>
                <a:cs typeface="Times New Roman" pitchFamily="18" charset="0"/>
              </a:rPr>
              <a:t>Max.  (5</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1</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2</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3</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r>
              <a:rPr lang="en-US" altLang="ja-JP" sz="2000" dirty="0" smtClean="0">
                <a:latin typeface="Times New Roman" pitchFamily="18" charset="0"/>
                <a:cs typeface="Times New Roman" pitchFamily="18" charset="0"/>
              </a:rPr>
              <a:t>+</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1</a:t>
            </a:r>
            <a:r>
              <a:rPr lang="en-US" altLang="ja-JP" sz="2000" dirty="0" smtClean="0">
                <a:latin typeface="Times New Roman" pitchFamily="18" charset="0"/>
                <a:cs typeface="Times New Roman" pitchFamily="18" charset="0"/>
              </a:rPr>
              <a:t>+</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2</a:t>
            </a:r>
            <a:r>
              <a:rPr lang="en-US" altLang="ja-JP" sz="2000" dirty="0" smtClean="0">
                <a:latin typeface="Times New Roman" pitchFamily="18" charset="0"/>
                <a:cs typeface="Times New Roman" pitchFamily="18" charset="0"/>
              </a:rPr>
              <a:t>+</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3</a:t>
            </a:r>
            <a:endParaRPr kumimoji="1" lang="ja-JP" altLang="en-US" sz="2000" baseline="-25000" dirty="0">
              <a:latin typeface="Times New Roman" pitchFamily="18" charset="0"/>
              <a:cs typeface="Times New Roman" pitchFamily="18" charset="0"/>
            </a:endParaRPr>
          </a:p>
        </p:txBody>
      </p:sp>
      <p:sp>
        <p:nvSpPr>
          <p:cNvPr id="95" name="テキスト ボックス 94"/>
          <p:cNvSpPr txBox="1"/>
          <p:nvPr/>
        </p:nvSpPr>
        <p:spPr>
          <a:xfrm>
            <a:off x="4139952" y="2780928"/>
            <a:ext cx="4032448" cy="400110"/>
          </a:xfrm>
          <a:prstGeom prst="rect">
            <a:avLst/>
          </a:prstGeom>
          <a:solidFill>
            <a:srgbClr val="FFC000"/>
          </a:solidFill>
          <a:ln>
            <a:solidFill>
              <a:srgbClr val="FFC000"/>
            </a:solidFill>
          </a:ln>
        </p:spPr>
        <p:txBody>
          <a:bodyPr wrap="square" rtlCol="0">
            <a:spAutoFit/>
          </a:bodyPr>
          <a:lstStyle/>
          <a:p>
            <a:r>
              <a:rPr kumimoji="1" lang="en-US" altLang="ja-JP" sz="2000" dirty="0" smtClean="0">
                <a:latin typeface="Times New Roman" pitchFamily="18" charset="0"/>
                <a:cs typeface="Times New Roman" pitchFamily="18" charset="0"/>
              </a:rPr>
              <a:t>Max.  (4</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1</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kumimoji="1" lang="en-US" altLang="ja-JP" sz="2000" dirty="0" smtClean="0">
                <a:latin typeface="Times New Roman" pitchFamily="18" charset="0"/>
                <a:cs typeface="Times New Roman" pitchFamily="18" charset="0"/>
              </a:rPr>
              <a:t>+(2</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2</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22</a:t>
            </a:r>
            <a:r>
              <a:rPr kumimoji="1" lang="en-US" altLang="ja-JP" sz="2000" dirty="0" smtClean="0">
                <a:latin typeface="Times New Roman" pitchFamily="18" charset="0"/>
                <a:cs typeface="Times New Roman" pitchFamily="18" charset="0"/>
              </a:rPr>
              <a:t>+(2</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3</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23</a:t>
            </a:r>
            <a:endParaRPr kumimoji="1" lang="ja-JP" altLang="en-US" sz="20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403648"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1</a:t>
            </a:r>
            <a:r>
              <a:rPr kumimoji="1" lang="en-US" altLang="ja-JP" sz="1600" dirty="0" smtClean="0">
                <a:latin typeface="Verdana" pitchFamily="34" charset="0"/>
              </a:rPr>
              <a:t>,2</a:t>
            </a:r>
            <a:r>
              <a:rPr kumimoji="1" lang="en-US" altLang="ja-JP" sz="1600" dirty="0">
                <a:latin typeface="Verdana" pitchFamily="34" charset="0"/>
              </a:rPr>
              <a:t>)</a:t>
            </a:r>
          </a:p>
        </p:txBody>
      </p:sp>
      <p:sp>
        <p:nvSpPr>
          <p:cNvPr id="79" name="Text Box 35"/>
          <p:cNvSpPr txBox="1">
            <a:spLocks noChangeArrowheads="1"/>
          </p:cNvSpPr>
          <p:nvPr/>
        </p:nvSpPr>
        <p:spPr bwMode="auto">
          <a:xfrm>
            <a:off x="2411760"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6</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0" name="Text Box 36"/>
          <p:cNvSpPr txBox="1">
            <a:spLocks noChangeArrowheads="1"/>
          </p:cNvSpPr>
          <p:nvPr/>
        </p:nvSpPr>
        <p:spPr bwMode="auto">
          <a:xfrm>
            <a:off x="3347864"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3</a:t>
            </a:r>
            <a:r>
              <a:rPr kumimoji="1" lang="en-US" altLang="ja-JP" sz="1600" dirty="0" smtClean="0">
                <a:latin typeface="Verdana" pitchFamily="34" charset="0"/>
              </a:rPr>
              <a:t>,1</a:t>
            </a:r>
            <a:r>
              <a:rPr kumimoji="1" lang="en-US" altLang="ja-JP" sz="1600" dirty="0">
                <a:latin typeface="Verdana" pitchFamily="34" charset="0"/>
              </a:rPr>
              <a:t>)</a:t>
            </a:r>
          </a:p>
        </p:txBody>
      </p:sp>
      <p:sp>
        <p:nvSpPr>
          <p:cNvPr id="81" name="Text Box 37"/>
          <p:cNvSpPr txBox="1">
            <a:spLocks noChangeArrowheads="1"/>
          </p:cNvSpPr>
          <p:nvPr/>
        </p:nvSpPr>
        <p:spPr bwMode="auto">
          <a:xfrm>
            <a:off x="4788024"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4</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1</a:t>
            </a:r>
            <a:r>
              <a:rPr kumimoji="1" lang="en-US" altLang="ja-JP" sz="1600" dirty="0" smtClean="0">
                <a:latin typeface="Verdana" pitchFamily="34" charset="0"/>
              </a:rPr>
              <a:t>,2</a:t>
            </a:r>
            <a:r>
              <a:rPr kumimoji="1" lang="en-US" altLang="ja-JP" sz="1600" dirty="0">
                <a:latin typeface="Verdana" pitchFamily="34" charset="0"/>
              </a:rPr>
              <a:t>)</a:t>
            </a:r>
          </a:p>
        </p:txBody>
      </p:sp>
      <p:sp>
        <p:nvSpPr>
          <p:cNvPr id="82" name="Text Box 38"/>
          <p:cNvSpPr txBox="1">
            <a:spLocks noChangeArrowheads="1"/>
          </p:cNvSpPr>
          <p:nvPr/>
        </p:nvSpPr>
        <p:spPr bwMode="auto">
          <a:xfrm>
            <a:off x="5749553" y="4505622"/>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3" name="Text Box 39"/>
          <p:cNvSpPr txBox="1">
            <a:spLocks noChangeArrowheads="1"/>
          </p:cNvSpPr>
          <p:nvPr/>
        </p:nvSpPr>
        <p:spPr bwMode="auto">
          <a:xfrm>
            <a:off x="6660232"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3</a:t>
            </a:r>
            <a:r>
              <a:rPr kumimoji="1" lang="en-US" altLang="ja-JP" sz="1600" dirty="0" smtClean="0">
                <a:latin typeface="Verdana" pitchFamily="34" charset="0"/>
              </a:rPr>
              <a:t>,2</a:t>
            </a:r>
            <a:r>
              <a:rPr kumimoji="1" lang="en-US" altLang="ja-JP" sz="1600" dirty="0">
                <a:latin typeface="Verdana" pitchFamily="34" charset="0"/>
              </a:rPr>
              <a:t>)</a:t>
            </a:r>
          </a:p>
        </p:txBody>
      </p:sp>
      <p:sp>
        <p:nvSpPr>
          <p:cNvPr id="85" name="下矢印 84"/>
          <p:cNvSpPr/>
          <p:nvPr/>
        </p:nvSpPr>
        <p:spPr>
          <a:xfrm flipV="1">
            <a:off x="1979712" y="2708920"/>
            <a:ext cx="288032" cy="792088"/>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下矢印 85"/>
          <p:cNvSpPr/>
          <p:nvPr/>
        </p:nvSpPr>
        <p:spPr>
          <a:xfrm flipV="1">
            <a:off x="5220072" y="3212976"/>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83568" y="2276872"/>
            <a:ext cx="5112568" cy="400110"/>
          </a:xfrm>
          <a:prstGeom prst="rect">
            <a:avLst/>
          </a:prstGeom>
          <a:solidFill>
            <a:srgbClr val="FFC000"/>
          </a:solidFill>
          <a:ln>
            <a:solidFill>
              <a:srgbClr val="FFC000"/>
            </a:solidFill>
          </a:ln>
        </p:spPr>
        <p:txBody>
          <a:bodyPr wrap="square" rtlCol="0">
            <a:spAutoFit/>
          </a:bodyPr>
          <a:lstStyle/>
          <a:p>
            <a:r>
              <a:rPr kumimoji="1" lang="en-US" altLang="ja-JP" sz="2000" dirty="0" smtClean="0">
                <a:latin typeface="Times New Roman" pitchFamily="18" charset="0"/>
                <a:cs typeface="Times New Roman" pitchFamily="18" charset="0"/>
              </a:rPr>
              <a:t>Max.  (5</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1</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11</a:t>
            </a:r>
            <a:r>
              <a:rPr kumimoji="1" lang="en-US" altLang="ja-JP" sz="2000" dirty="0" smtClean="0">
                <a:latin typeface="Times New Roman" pitchFamily="18" charset="0"/>
                <a:cs typeface="Times New Roman" pitchFamily="18" charset="0"/>
              </a:rPr>
              <a:t>+(6</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2</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12</a:t>
            </a:r>
            <a:r>
              <a:rPr kumimoji="1" lang="en-US" altLang="ja-JP" sz="2000" dirty="0" smtClean="0">
                <a:latin typeface="Times New Roman" pitchFamily="18" charset="0"/>
                <a:cs typeface="Times New Roman" pitchFamily="18" charset="0"/>
              </a:rPr>
              <a:t>+(5</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3</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13</a:t>
            </a:r>
            <a:r>
              <a:rPr lang="en-US" altLang="ja-JP" sz="2000" dirty="0" smtClean="0">
                <a:latin typeface="Times New Roman" pitchFamily="18" charset="0"/>
                <a:cs typeface="Times New Roman" pitchFamily="18" charset="0"/>
              </a:rPr>
              <a:t>+</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1</a:t>
            </a:r>
            <a:r>
              <a:rPr lang="en-US" altLang="ja-JP" sz="2000" dirty="0" smtClean="0">
                <a:latin typeface="Times New Roman" pitchFamily="18" charset="0"/>
                <a:cs typeface="Times New Roman" pitchFamily="18" charset="0"/>
              </a:rPr>
              <a:t>+</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2</a:t>
            </a:r>
            <a:r>
              <a:rPr lang="en-US" altLang="ja-JP" sz="2000" dirty="0" smtClean="0">
                <a:latin typeface="Times New Roman" pitchFamily="18" charset="0"/>
                <a:cs typeface="Times New Roman" pitchFamily="18" charset="0"/>
              </a:rPr>
              <a:t>+</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3</a:t>
            </a:r>
            <a:endParaRPr kumimoji="1" lang="ja-JP" altLang="en-US" sz="2000" baseline="-25000" dirty="0">
              <a:latin typeface="Times New Roman" pitchFamily="18" charset="0"/>
              <a:cs typeface="Times New Roman" pitchFamily="18" charset="0"/>
            </a:endParaRPr>
          </a:p>
        </p:txBody>
      </p:sp>
      <p:sp>
        <p:nvSpPr>
          <p:cNvPr id="45" name="テキスト ボックス 44"/>
          <p:cNvSpPr txBox="1"/>
          <p:nvPr/>
        </p:nvSpPr>
        <p:spPr>
          <a:xfrm>
            <a:off x="4139952" y="2780928"/>
            <a:ext cx="4032448" cy="400110"/>
          </a:xfrm>
          <a:prstGeom prst="rect">
            <a:avLst/>
          </a:prstGeom>
          <a:solidFill>
            <a:srgbClr val="FFC000"/>
          </a:solidFill>
          <a:ln>
            <a:solidFill>
              <a:srgbClr val="FFC000"/>
            </a:solidFill>
          </a:ln>
        </p:spPr>
        <p:txBody>
          <a:bodyPr wrap="square" rtlCol="0">
            <a:spAutoFit/>
          </a:bodyPr>
          <a:lstStyle/>
          <a:p>
            <a:r>
              <a:rPr kumimoji="1" lang="en-US" altLang="ja-JP" sz="2000" dirty="0" smtClean="0">
                <a:latin typeface="Times New Roman" pitchFamily="18" charset="0"/>
                <a:cs typeface="Times New Roman" pitchFamily="18" charset="0"/>
              </a:rPr>
              <a:t>Max.  (4</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1</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21</a:t>
            </a:r>
            <a:r>
              <a:rPr kumimoji="1" lang="en-US" altLang="ja-JP" sz="2000" dirty="0" smtClean="0">
                <a:latin typeface="Times New Roman" pitchFamily="18" charset="0"/>
                <a:cs typeface="Times New Roman" pitchFamily="18" charset="0"/>
              </a:rPr>
              <a:t>+(2</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2</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22</a:t>
            </a:r>
            <a:r>
              <a:rPr kumimoji="1" lang="en-US" altLang="ja-JP" sz="2000" dirty="0" smtClean="0">
                <a:latin typeface="Times New Roman" pitchFamily="18" charset="0"/>
                <a:cs typeface="Times New Roman" pitchFamily="18" charset="0"/>
              </a:rPr>
              <a:t>+(2</a:t>
            </a:r>
            <a:r>
              <a:rPr lang="en-US" altLang="ja-JP" sz="2000" dirty="0" smtClean="0">
                <a:latin typeface="Symbol" pitchFamily="18" charset="2"/>
                <a:cs typeface="Times New Roman" pitchFamily="18" charset="0"/>
              </a:rPr>
              <a:t>-m</a:t>
            </a:r>
            <a:r>
              <a:rPr lang="en-US" altLang="ja-JP" sz="2000" baseline="-25000" dirty="0" smtClean="0">
                <a:latin typeface="Times New Roman" pitchFamily="18" charset="0"/>
                <a:cs typeface="Times New Roman" pitchFamily="18" charset="0"/>
              </a:rPr>
              <a:t>3</a:t>
            </a:r>
            <a:r>
              <a:rPr kumimoji="1" lang="en-US" altLang="ja-JP" sz="2000" dirty="0" smtClean="0">
                <a:latin typeface="Times New Roman" pitchFamily="18" charset="0"/>
                <a:cs typeface="Times New Roman" pitchFamily="18" charset="0"/>
              </a:rPr>
              <a:t>)</a:t>
            </a:r>
            <a:r>
              <a:rPr kumimoji="1" lang="en-US" altLang="ja-JP" sz="2000" i="1" dirty="0" smtClean="0">
                <a:latin typeface="Times New Roman" pitchFamily="18" charset="0"/>
                <a:cs typeface="Times New Roman" pitchFamily="18" charset="0"/>
              </a:rPr>
              <a:t>x</a:t>
            </a:r>
            <a:r>
              <a:rPr kumimoji="1" lang="en-US" altLang="ja-JP" sz="2000" baseline="-25000" dirty="0" smtClean="0">
                <a:latin typeface="Times New Roman" pitchFamily="18" charset="0"/>
                <a:cs typeface="Times New Roman" pitchFamily="18" charset="0"/>
              </a:rPr>
              <a:t>23</a:t>
            </a:r>
            <a:endParaRPr kumimoji="1" lang="ja-JP" altLang="en-US" sz="20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403648"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1</a:t>
            </a:r>
            <a:r>
              <a:rPr kumimoji="1" lang="en-US" altLang="ja-JP" sz="1600" dirty="0" smtClean="0">
                <a:latin typeface="Verdana" pitchFamily="34" charset="0"/>
              </a:rPr>
              <a:t>,2</a:t>
            </a:r>
            <a:r>
              <a:rPr kumimoji="1" lang="en-US" altLang="ja-JP" sz="1600" dirty="0">
                <a:latin typeface="Verdana" pitchFamily="34" charset="0"/>
              </a:rPr>
              <a:t>)</a:t>
            </a:r>
          </a:p>
        </p:txBody>
      </p:sp>
      <p:sp>
        <p:nvSpPr>
          <p:cNvPr id="79" name="Text Box 35"/>
          <p:cNvSpPr txBox="1">
            <a:spLocks noChangeArrowheads="1"/>
          </p:cNvSpPr>
          <p:nvPr/>
        </p:nvSpPr>
        <p:spPr bwMode="auto">
          <a:xfrm>
            <a:off x="2411760"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6</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0" name="Text Box 36"/>
          <p:cNvSpPr txBox="1">
            <a:spLocks noChangeArrowheads="1"/>
          </p:cNvSpPr>
          <p:nvPr/>
        </p:nvSpPr>
        <p:spPr bwMode="auto">
          <a:xfrm>
            <a:off x="3347864"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3</a:t>
            </a:r>
            <a:r>
              <a:rPr kumimoji="1" lang="en-US" altLang="ja-JP" sz="1600" dirty="0" smtClean="0">
                <a:latin typeface="Verdana" pitchFamily="34" charset="0"/>
              </a:rPr>
              <a:t>,1</a:t>
            </a:r>
            <a:r>
              <a:rPr kumimoji="1" lang="en-US" altLang="ja-JP" sz="1600" dirty="0">
                <a:latin typeface="Verdana" pitchFamily="34" charset="0"/>
              </a:rPr>
              <a:t>)</a:t>
            </a:r>
          </a:p>
        </p:txBody>
      </p:sp>
      <p:sp>
        <p:nvSpPr>
          <p:cNvPr id="81" name="Text Box 37"/>
          <p:cNvSpPr txBox="1">
            <a:spLocks noChangeArrowheads="1"/>
          </p:cNvSpPr>
          <p:nvPr/>
        </p:nvSpPr>
        <p:spPr bwMode="auto">
          <a:xfrm>
            <a:off x="4788024"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4</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1</a:t>
            </a:r>
            <a:r>
              <a:rPr kumimoji="1" lang="en-US" altLang="ja-JP" sz="1600" dirty="0" smtClean="0">
                <a:latin typeface="Verdana" pitchFamily="34" charset="0"/>
              </a:rPr>
              <a:t>,2</a:t>
            </a:r>
            <a:r>
              <a:rPr kumimoji="1" lang="en-US" altLang="ja-JP" sz="1600" dirty="0">
                <a:latin typeface="Verdana" pitchFamily="34" charset="0"/>
              </a:rPr>
              <a:t>)</a:t>
            </a:r>
          </a:p>
        </p:txBody>
      </p:sp>
      <p:sp>
        <p:nvSpPr>
          <p:cNvPr id="82" name="Text Box 38"/>
          <p:cNvSpPr txBox="1">
            <a:spLocks noChangeArrowheads="1"/>
          </p:cNvSpPr>
          <p:nvPr/>
        </p:nvSpPr>
        <p:spPr bwMode="auto">
          <a:xfrm>
            <a:off x="5749553" y="4505622"/>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3" name="Text Box 39"/>
          <p:cNvSpPr txBox="1">
            <a:spLocks noChangeArrowheads="1"/>
          </p:cNvSpPr>
          <p:nvPr/>
        </p:nvSpPr>
        <p:spPr bwMode="auto">
          <a:xfrm>
            <a:off x="6660232"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3</a:t>
            </a:r>
            <a:r>
              <a:rPr kumimoji="1" lang="en-US" altLang="ja-JP" sz="1600" dirty="0" smtClean="0">
                <a:latin typeface="Verdana" pitchFamily="34" charset="0"/>
              </a:rPr>
              <a:t>,2</a:t>
            </a:r>
            <a:r>
              <a:rPr kumimoji="1" lang="en-US" altLang="ja-JP" sz="1600" dirty="0">
                <a:latin typeface="Verdana" pitchFamily="34" charset="0"/>
              </a:rPr>
              <a:t>)</a:t>
            </a:r>
          </a:p>
        </p:txBody>
      </p:sp>
      <p:graphicFrame>
        <p:nvGraphicFramePr>
          <p:cNvPr id="2050" name="Object 3"/>
          <p:cNvGraphicFramePr>
            <a:graphicFrameLocks noChangeAspect="1"/>
          </p:cNvGraphicFramePr>
          <p:nvPr/>
        </p:nvGraphicFramePr>
        <p:xfrm>
          <a:off x="2051720" y="2420888"/>
          <a:ext cx="2540000" cy="381000"/>
        </p:xfrm>
        <a:graphic>
          <a:graphicData uri="http://schemas.openxmlformats.org/presentationml/2006/ole">
            <mc:AlternateContent xmlns:mc="http://schemas.openxmlformats.org/markup-compatibility/2006">
              <mc:Choice xmlns:v="urn:schemas-microsoft-com:vml" Requires="v">
                <p:oleObj spid="_x0000_s2070" name="数式" r:id="rId4" imgW="1524000" imgH="228600" progId="Equation.3">
                  <p:embed/>
                </p:oleObj>
              </mc:Choice>
              <mc:Fallback>
                <p:oleObj name="数式" r:id="rId4" imgW="1524000" imgH="2286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420888"/>
                        <a:ext cx="2540000" cy="381000"/>
                      </a:xfrm>
                      <a:prstGeom prst="rect">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43" name="テキスト ボックス 42"/>
          <p:cNvSpPr txBox="1"/>
          <p:nvPr/>
        </p:nvSpPr>
        <p:spPr>
          <a:xfrm>
            <a:off x="899592" y="2420888"/>
            <a:ext cx="1024704" cy="369332"/>
          </a:xfrm>
          <a:prstGeom prst="rect">
            <a:avLst/>
          </a:prstGeom>
          <a:noFill/>
        </p:spPr>
        <p:txBody>
          <a:bodyPr wrap="none" rtlCol="0">
            <a:spAutoFit/>
          </a:bodyPr>
          <a:lstStyle/>
          <a:p>
            <a:r>
              <a:rPr kumimoji="1" lang="en-US" altLang="ja-JP" dirty="0" smtClean="0"/>
              <a:t>Round 1:</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403648"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kumimoji="1" lang="en-US" altLang="ja-JP" sz="1600" dirty="0" smtClean="0">
                <a:latin typeface="Verdana" pitchFamily="34" charset="0"/>
              </a:rPr>
              <a:t>,2</a:t>
            </a:r>
            <a:r>
              <a:rPr kumimoji="1" lang="en-US" altLang="ja-JP" sz="1600" dirty="0">
                <a:latin typeface="Verdana" pitchFamily="34" charset="0"/>
              </a:rPr>
              <a:t>)</a:t>
            </a:r>
          </a:p>
        </p:txBody>
      </p:sp>
      <p:sp>
        <p:nvSpPr>
          <p:cNvPr id="79" name="Text Box 35"/>
          <p:cNvSpPr txBox="1">
            <a:spLocks noChangeArrowheads="1"/>
          </p:cNvSpPr>
          <p:nvPr/>
        </p:nvSpPr>
        <p:spPr bwMode="auto">
          <a:xfrm>
            <a:off x="2411760"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6</a:t>
            </a:r>
            <a:r>
              <a:rPr kumimoji="1" lang="en-US" altLang="ja-JP" sz="1600" dirty="0" smtClean="0">
                <a:latin typeface="Verdana" pitchFamily="34" charset="0"/>
              </a:rPr>
              <a:t>,2</a:t>
            </a:r>
            <a:r>
              <a:rPr kumimoji="1" lang="en-US" altLang="ja-JP" sz="1600" dirty="0">
                <a:latin typeface="Verdana" pitchFamily="34" charset="0"/>
              </a:rPr>
              <a:t>)</a:t>
            </a:r>
          </a:p>
        </p:txBody>
      </p:sp>
      <p:sp>
        <p:nvSpPr>
          <p:cNvPr id="80" name="Text Box 36"/>
          <p:cNvSpPr txBox="1">
            <a:spLocks noChangeArrowheads="1"/>
          </p:cNvSpPr>
          <p:nvPr/>
        </p:nvSpPr>
        <p:spPr bwMode="auto">
          <a:xfrm>
            <a:off x="3347864"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kumimoji="1" lang="en-US" altLang="ja-JP" sz="1600" dirty="0" smtClean="0">
                <a:latin typeface="Verdana" pitchFamily="34" charset="0"/>
              </a:rPr>
              <a:t>,1</a:t>
            </a:r>
            <a:r>
              <a:rPr kumimoji="1" lang="en-US" altLang="ja-JP" sz="1600" dirty="0">
                <a:latin typeface="Verdana" pitchFamily="34" charset="0"/>
              </a:rPr>
              <a:t>)</a:t>
            </a:r>
          </a:p>
        </p:txBody>
      </p:sp>
      <p:sp>
        <p:nvSpPr>
          <p:cNvPr id="81" name="Text Box 37"/>
          <p:cNvSpPr txBox="1">
            <a:spLocks noChangeArrowheads="1"/>
          </p:cNvSpPr>
          <p:nvPr/>
        </p:nvSpPr>
        <p:spPr bwMode="auto">
          <a:xfrm>
            <a:off x="4788024"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4</a:t>
            </a:r>
            <a:r>
              <a:rPr kumimoji="1" lang="en-US" altLang="ja-JP" sz="1600" dirty="0" smtClean="0">
                <a:latin typeface="Verdana" pitchFamily="34" charset="0"/>
              </a:rPr>
              <a:t>,2</a:t>
            </a:r>
            <a:r>
              <a:rPr kumimoji="1" lang="en-US" altLang="ja-JP" sz="1600" dirty="0">
                <a:latin typeface="Verdana" pitchFamily="34" charset="0"/>
              </a:rPr>
              <a:t>)</a:t>
            </a:r>
          </a:p>
        </p:txBody>
      </p:sp>
      <p:sp>
        <p:nvSpPr>
          <p:cNvPr id="82" name="Text Box 38"/>
          <p:cNvSpPr txBox="1">
            <a:spLocks noChangeArrowheads="1"/>
          </p:cNvSpPr>
          <p:nvPr/>
        </p:nvSpPr>
        <p:spPr bwMode="auto">
          <a:xfrm>
            <a:off x="5749553" y="4505622"/>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3" name="Text Box 39"/>
          <p:cNvSpPr txBox="1">
            <a:spLocks noChangeArrowheads="1"/>
          </p:cNvSpPr>
          <p:nvPr/>
        </p:nvSpPr>
        <p:spPr bwMode="auto">
          <a:xfrm>
            <a:off x="6660232"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kumimoji="1" lang="en-US" altLang="ja-JP" sz="1600" dirty="0" smtClean="0">
                <a:latin typeface="Verdana" pitchFamily="34" charset="0"/>
              </a:rPr>
              <a:t>,2</a:t>
            </a:r>
            <a:r>
              <a:rPr kumimoji="1" lang="en-US" altLang="ja-JP" sz="1600" dirty="0">
                <a:latin typeface="Verdana" pitchFamily="34" charset="0"/>
              </a:rPr>
              <a:t>)</a:t>
            </a:r>
          </a:p>
        </p:txBody>
      </p:sp>
      <p:graphicFrame>
        <p:nvGraphicFramePr>
          <p:cNvPr id="2050" name="Object 3"/>
          <p:cNvGraphicFramePr>
            <a:graphicFrameLocks noChangeAspect="1"/>
          </p:cNvGraphicFramePr>
          <p:nvPr/>
        </p:nvGraphicFramePr>
        <p:xfrm>
          <a:off x="2051720" y="2420888"/>
          <a:ext cx="2540000" cy="381000"/>
        </p:xfrm>
        <a:graphic>
          <a:graphicData uri="http://schemas.openxmlformats.org/presentationml/2006/ole">
            <mc:AlternateContent xmlns:mc="http://schemas.openxmlformats.org/markup-compatibility/2006">
              <mc:Choice xmlns:v="urn:schemas-microsoft-com:vml" Requires="v">
                <p:oleObj spid="_x0000_s3094" name="数式" r:id="rId4" imgW="1524000" imgH="228600" progId="Equation.3">
                  <p:embed/>
                </p:oleObj>
              </mc:Choice>
              <mc:Fallback>
                <p:oleObj name="数式" r:id="rId4" imgW="1524000" imgH="2286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420888"/>
                        <a:ext cx="2540000" cy="381000"/>
                      </a:xfrm>
                      <a:prstGeom prst="rect">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43" name="テキスト ボックス 42"/>
          <p:cNvSpPr txBox="1"/>
          <p:nvPr/>
        </p:nvSpPr>
        <p:spPr>
          <a:xfrm>
            <a:off x="899592" y="2420888"/>
            <a:ext cx="1024704" cy="369332"/>
          </a:xfrm>
          <a:prstGeom prst="rect">
            <a:avLst/>
          </a:prstGeom>
          <a:noFill/>
        </p:spPr>
        <p:txBody>
          <a:bodyPr wrap="none" rtlCol="0">
            <a:spAutoFit/>
          </a:bodyPr>
          <a:lstStyle/>
          <a:p>
            <a:r>
              <a:rPr kumimoji="1" lang="en-US" altLang="ja-JP" dirty="0" smtClean="0"/>
              <a:t>Round 1:</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分散協調問題解決</a:t>
            </a:r>
            <a:endParaRPr kumimoji="1" lang="ja-JP" altLang="en-US" dirty="0"/>
          </a:p>
        </p:txBody>
      </p:sp>
      <p:sp>
        <p:nvSpPr>
          <p:cNvPr id="3" name="コンテンツ プレースホルダ 2"/>
          <p:cNvSpPr>
            <a:spLocks noGrp="1"/>
          </p:cNvSpPr>
          <p:nvPr>
            <p:ph idx="1"/>
          </p:nvPr>
        </p:nvSpPr>
        <p:spPr>
          <a:xfrm>
            <a:off x="457200" y="1600200"/>
            <a:ext cx="8507288" cy="2908920"/>
          </a:xfrm>
        </p:spPr>
        <p:txBody>
          <a:bodyPr>
            <a:normAutofit fontScale="92500" lnSpcReduction="20000"/>
          </a:bodyPr>
          <a:lstStyle/>
          <a:p>
            <a:pPr>
              <a:buFont typeface="Arial" charset="0"/>
              <a:buChar char="•"/>
              <a:defRPr/>
            </a:pPr>
            <a:r>
              <a:rPr lang="ja-JP" altLang="en-US" dirty="0" smtClean="0"/>
              <a:t>分散</a:t>
            </a:r>
            <a:r>
              <a:rPr lang="ja-JP" altLang="en-US" dirty="0"/>
              <a:t>協調問題解決</a:t>
            </a:r>
            <a:r>
              <a:rPr lang="ja-JP" altLang="en-US" dirty="0" smtClean="0"/>
              <a:t>のための基本的な枠組み</a:t>
            </a:r>
            <a:endParaRPr lang="en-US" altLang="ja-JP" dirty="0"/>
          </a:p>
          <a:p>
            <a:pPr lvl="1">
              <a:buFont typeface="Arial" charset="0"/>
              <a:buChar char="–"/>
              <a:defRPr/>
            </a:pPr>
            <a:r>
              <a:rPr lang="ja-JP" altLang="en-US" dirty="0"/>
              <a:t>黒板モデル</a:t>
            </a:r>
            <a:endParaRPr lang="en-US" altLang="ja-JP" dirty="0"/>
          </a:p>
          <a:p>
            <a:pPr lvl="1">
              <a:buFont typeface="Arial" charset="0"/>
              <a:buChar char="–"/>
              <a:defRPr/>
            </a:pPr>
            <a:r>
              <a:rPr lang="ja-JP" altLang="en-US" dirty="0"/>
              <a:t>分散探索</a:t>
            </a:r>
            <a:endParaRPr lang="en-US" altLang="ja-JP" dirty="0"/>
          </a:p>
          <a:p>
            <a:pPr lvl="1">
              <a:buFont typeface="Arial" charset="0"/>
              <a:buChar char="–"/>
              <a:defRPr/>
            </a:pPr>
            <a:r>
              <a:rPr lang="ja-JP" altLang="en-US" dirty="0"/>
              <a:t>分散プランニング</a:t>
            </a:r>
            <a:endParaRPr lang="en-US" altLang="ja-JP" dirty="0"/>
          </a:p>
          <a:p>
            <a:pPr lvl="1">
              <a:buFont typeface="Arial" charset="0"/>
              <a:buChar char="–"/>
              <a:defRPr/>
            </a:pPr>
            <a:r>
              <a:rPr lang="ja-JP" altLang="en-US" dirty="0"/>
              <a:t>交渉プロトコル</a:t>
            </a:r>
            <a:endParaRPr lang="en-US" altLang="ja-JP" dirty="0"/>
          </a:p>
          <a:p>
            <a:pPr lvl="1">
              <a:buFont typeface="Arial" charset="0"/>
              <a:buChar char="–"/>
              <a:defRPr/>
            </a:pPr>
            <a:r>
              <a:rPr lang="ja-JP" altLang="en-US" dirty="0"/>
              <a:t>分散制約充足</a:t>
            </a:r>
            <a:endParaRPr lang="en-US" altLang="ja-JP" dirty="0"/>
          </a:p>
          <a:p>
            <a:pPr lvl="1">
              <a:buFont typeface="Arial" charset="0"/>
              <a:buChar char="–"/>
              <a:defRPr/>
            </a:pPr>
            <a:r>
              <a:rPr kumimoji="1" lang="ja-JP" altLang="en-US" dirty="0" smtClean="0">
                <a:solidFill>
                  <a:srgbClr val="FF0000"/>
                </a:solidFill>
              </a:rPr>
              <a:t>分散最適化</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403648"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kumimoji="1" lang="en-US" altLang="ja-JP" sz="1600" dirty="0" smtClean="0">
                <a:latin typeface="Verdana" pitchFamily="34" charset="0"/>
              </a:rPr>
              <a:t>,2</a:t>
            </a:r>
            <a:r>
              <a:rPr kumimoji="1" lang="en-US" altLang="ja-JP" sz="1600" dirty="0">
                <a:latin typeface="Verdana" pitchFamily="34" charset="0"/>
              </a:rPr>
              <a:t>)</a:t>
            </a:r>
          </a:p>
        </p:txBody>
      </p:sp>
      <p:sp>
        <p:nvSpPr>
          <p:cNvPr id="79" name="Text Box 35"/>
          <p:cNvSpPr txBox="1">
            <a:spLocks noChangeArrowheads="1"/>
          </p:cNvSpPr>
          <p:nvPr/>
        </p:nvSpPr>
        <p:spPr bwMode="auto">
          <a:xfrm>
            <a:off x="2411760"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6</a:t>
            </a:r>
            <a:r>
              <a:rPr kumimoji="1" lang="en-US" altLang="ja-JP" sz="1600" dirty="0" smtClean="0">
                <a:latin typeface="Verdana" pitchFamily="34" charset="0"/>
              </a:rPr>
              <a:t>,2</a:t>
            </a:r>
            <a:r>
              <a:rPr kumimoji="1" lang="en-US" altLang="ja-JP" sz="1600" dirty="0">
                <a:latin typeface="Verdana" pitchFamily="34" charset="0"/>
              </a:rPr>
              <a:t>)</a:t>
            </a:r>
          </a:p>
        </p:txBody>
      </p:sp>
      <p:sp>
        <p:nvSpPr>
          <p:cNvPr id="80" name="Text Box 36"/>
          <p:cNvSpPr txBox="1">
            <a:spLocks noChangeArrowheads="1"/>
          </p:cNvSpPr>
          <p:nvPr/>
        </p:nvSpPr>
        <p:spPr bwMode="auto">
          <a:xfrm>
            <a:off x="3347864"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kumimoji="1" lang="en-US" altLang="ja-JP" sz="1600" dirty="0" smtClean="0">
                <a:latin typeface="Verdana" pitchFamily="34" charset="0"/>
              </a:rPr>
              <a:t>,1</a:t>
            </a:r>
            <a:r>
              <a:rPr kumimoji="1" lang="en-US" altLang="ja-JP" sz="1600" dirty="0">
                <a:latin typeface="Verdana" pitchFamily="34" charset="0"/>
              </a:rPr>
              <a:t>)</a:t>
            </a:r>
          </a:p>
        </p:txBody>
      </p:sp>
      <p:sp>
        <p:nvSpPr>
          <p:cNvPr id="81" name="Text Box 37"/>
          <p:cNvSpPr txBox="1">
            <a:spLocks noChangeArrowheads="1"/>
          </p:cNvSpPr>
          <p:nvPr/>
        </p:nvSpPr>
        <p:spPr bwMode="auto">
          <a:xfrm>
            <a:off x="4788024"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4</a:t>
            </a:r>
            <a:r>
              <a:rPr kumimoji="1" lang="en-US" altLang="ja-JP" sz="1600" dirty="0" smtClean="0">
                <a:latin typeface="Verdana" pitchFamily="34" charset="0"/>
              </a:rPr>
              <a:t>,2</a:t>
            </a:r>
            <a:r>
              <a:rPr kumimoji="1" lang="en-US" altLang="ja-JP" sz="1600" dirty="0">
                <a:latin typeface="Verdana" pitchFamily="34" charset="0"/>
              </a:rPr>
              <a:t>)</a:t>
            </a:r>
          </a:p>
        </p:txBody>
      </p:sp>
      <p:sp>
        <p:nvSpPr>
          <p:cNvPr id="82" name="Text Box 38"/>
          <p:cNvSpPr txBox="1">
            <a:spLocks noChangeArrowheads="1"/>
          </p:cNvSpPr>
          <p:nvPr/>
        </p:nvSpPr>
        <p:spPr bwMode="auto">
          <a:xfrm>
            <a:off x="5749553" y="4505622"/>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3" name="Text Box 39"/>
          <p:cNvSpPr txBox="1">
            <a:spLocks noChangeArrowheads="1"/>
          </p:cNvSpPr>
          <p:nvPr/>
        </p:nvSpPr>
        <p:spPr bwMode="auto">
          <a:xfrm>
            <a:off x="6660232"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kumimoji="1" lang="en-US" altLang="ja-JP" sz="1600" dirty="0" smtClean="0">
                <a:latin typeface="Verdana" pitchFamily="34" charset="0"/>
              </a:rPr>
              <a:t>,2</a:t>
            </a:r>
            <a:r>
              <a:rPr kumimoji="1" lang="en-US" altLang="ja-JP" sz="1600" dirty="0">
                <a:latin typeface="Verdana" pitchFamily="34" charset="0"/>
              </a:rPr>
              <a:t>)</a:t>
            </a:r>
          </a:p>
        </p:txBody>
      </p:sp>
      <p:graphicFrame>
        <p:nvGraphicFramePr>
          <p:cNvPr id="2050" name="Object 3"/>
          <p:cNvGraphicFramePr>
            <a:graphicFrameLocks noChangeAspect="1"/>
          </p:cNvGraphicFramePr>
          <p:nvPr/>
        </p:nvGraphicFramePr>
        <p:xfrm>
          <a:off x="2051720" y="2420888"/>
          <a:ext cx="2540000" cy="381000"/>
        </p:xfrm>
        <a:graphic>
          <a:graphicData uri="http://schemas.openxmlformats.org/presentationml/2006/ole">
            <mc:AlternateContent xmlns:mc="http://schemas.openxmlformats.org/markup-compatibility/2006">
              <mc:Choice xmlns:v="urn:schemas-microsoft-com:vml" Requires="v">
                <p:oleObj spid="_x0000_s4118" name="数式" r:id="rId4" imgW="1524000" imgH="228600" progId="Equation.3">
                  <p:embed/>
                </p:oleObj>
              </mc:Choice>
              <mc:Fallback>
                <p:oleObj name="数式" r:id="rId4" imgW="1524000" imgH="2286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420888"/>
                        <a:ext cx="2540000" cy="381000"/>
                      </a:xfrm>
                      <a:prstGeom prst="rect">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43" name="テキスト ボックス 42"/>
          <p:cNvSpPr txBox="1"/>
          <p:nvPr/>
        </p:nvSpPr>
        <p:spPr>
          <a:xfrm>
            <a:off x="899592" y="2420888"/>
            <a:ext cx="1024704" cy="369332"/>
          </a:xfrm>
          <a:prstGeom prst="rect">
            <a:avLst/>
          </a:prstGeom>
          <a:noFill/>
        </p:spPr>
        <p:txBody>
          <a:bodyPr wrap="none" rtlCol="0">
            <a:spAutoFit/>
          </a:bodyPr>
          <a:lstStyle/>
          <a:p>
            <a:r>
              <a:rPr kumimoji="1" lang="en-US" altLang="ja-JP" dirty="0" smtClean="0"/>
              <a:t>Round 1:</a:t>
            </a:r>
            <a:endParaRPr kumimoji="1" lang="ja-JP" altLang="en-US" dirty="0"/>
          </a:p>
        </p:txBody>
      </p:sp>
      <p:sp>
        <p:nvSpPr>
          <p:cNvPr id="40" name="Text Box 38"/>
          <p:cNvSpPr txBox="1">
            <a:spLocks noChangeArrowheads="1"/>
          </p:cNvSpPr>
          <p:nvPr/>
        </p:nvSpPr>
        <p:spPr bwMode="auto">
          <a:xfrm>
            <a:off x="2123728" y="6237312"/>
            <a:ext cx="1290738" cy="369332"/>
          </a:xfrm>
          <a:prstGeom prst="rect">
            <a:avLst/>
          </a:prstGeom>
          <a:solidFill>
            <a:srgbClr val="FFFF99"/>
          </a:solidFill>
          <a:ln w="9525">
            <a:noFill/>
            <a:miter lim="800000"/>
            <a:headEnd/>
            <a:tailEnd/>
          </a:ln>
        </p:spPr>
        <p:txBody>
          <a:bodyPr wrap="none">
            <a:spAutoFit/>
          </a:bodyPr>
          <a:lstStyle/>
          <a:p>
            <a:pPr eaLnBrk="1" hangingPunct="1"/>
            <a:r>
              <a:rPr kumimoji="1" lang="en-US" altLang="ja-JP" dirty="0"/>
              <a:t>Select {1, 2}</a:t>
            </a:r>
          </a:p>
        </p:txBody>
      </p:sp>
      <p:sp>
        <p:nvSpPr>
          <p:cNvPr id="41" name="Text Box 39"/>
          <p:cNvSpPr txBox="1">
            <a:spLocks noChangeArrowheads="1"/>
          </p:cNvSpPr>
          <p:nvPr/>
        </p:nvSpPr>
        <p:spPr bwMode="auto">
          <a:xfrm>
            <a:off x="5580112" y="6237312"/>
            <a:ext cx="1063112" cy="369332"/>
          </a:xfrm>
          <a:prstGeom prst="rect">
            <a:avLst/>
          </a:prstGeom>
          <a:solidFill>
            <a:srgbClr val="FFFF99"/>
          </a:solidFill>
          <a:ln w="9525">
            <a:noFill/>
            <a:miter lim="800000"/>
            <a:headEnd/>
            <a:tailEnd/>
          </a:ln>
        </p:spPr>
        <p:txBody>
          <a:bodyPr wrap="none">
            <a:spAutoFit/>
          </a:bodyPr>
          <a:lstStyle/>
          <a:p>
            <a:pPr eaLnBrk="1" hangingPunct="1"/>
            <a:r>
              <a:rPr kumimoji="1" lang="en-US" altLang="ja-JP" dirty="0"/>
              <a:t>Select {1}</a:t>
            </a:r>
          </a:p>
        </p:txBody>
      </p:sp>
      <p:sp>
        <p:nvSpPr>
          <p:cNvPr id="42" name="Rectangle 6"/>
          <p:cNvSpPr>
            <a:spLocks noChangeArrowheads="1"/>
          </p:cNvSpPr>
          <p:nvPr/>
        </p:nvSpPr>
        <p:spPr bwMode="auto">
          <a:xfrm>
            <a:off x="2627784" y="5805264"/>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44" name="Rectangle 14"/>
          <p:cNvSpPr>
            <a:spLocks noChangeArrowheads="1"/>
          </p:cNvSpPr>
          <p:nvPr/>
        </p:nvSpPr>
        <p:spPr bwMode="auto">
          <a:xfrm>
            <a:off x="2627784" y="558924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45" name="Rectangle 18"/>
          <p:cNvSpPr>
            <a:spLocks noChangeArrowheads="1"/>
          </p:cNvSpPr>
          <p:nvPr/>
        </p:nvSpPr>
        <p:spPr bwMode="auto">
          <a:xfrm>
            <a:off x="5724128" y="5805264"/>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46" name="テキスト ボックス 45"/>
          <p:cNvSpPr txBox="1"/>
          <p:nvPr/>
        </p:nvSpPr>
        <p:spPr>
          <a:xfrm>
            <a:off x="3923928" y="6309320"/>
            <a:ext cx="1204176" cy="338554"/>
          </a:xfrm>
          <a:prstGeom prst="rect">
            <a:avLst/>
          </a:prstGeom>
          <a:noFill/>
        </p:spPr>
        <p:txBody>
          <a:bodyPr wrap="none" rtlCol="0">
            <a:spAutoFit/>
          </a:bodyPr>
          <a:lstStyle/>
          <a:p>
            <a:r>
              <a:rPr lang="ja-JP" altLang="en-US" sz="1600" dirty="0" smtClean="0"/>
              <a:t>上界値 </a:t>
            </a:r>
            <a:r>
              <a:rPr lang="en-US" altLang="ja-JP" sz="1600" dirty="0" smtClean="0"/>
              <a:t>= 15</a:t>
            </a:r>
            <a:endParaRPr kumimoji="1" lang="ja-JP" altLang="en-US" sz="1600" dirty="0"/>
          </a:p>
        </p:txBody>
      </p:sp>
      <p:sp>
        <p:nvSpPr>
          <p:cNvPr id="47" name="テキスト ボックス 46"/>
          <p:cNvSpPr txBox="1"/>
          <p:nvPr/>
        </p:nvSpPr>
        <p:spPr>
          <a:xfrm>
            <a:off x="7812360" y="4725144"/>
            <a:ext cx="817853" cy="369332"/>
          </a:xfrm>
          <a:prstGeom prst="rect">
            <a:avLst/>
          </a:prstGeom>
          <a:noFill/>
        </p:spPr>
        <p:txBody>
          <a:bodyPr wrap="none" rtlCol="0">
            <a:spAutoFit/>
          </a:bodyPr>
          <a:lstStyle/>
          <a:p>
            <a:r>
              <a:rPr kumimoji="1" lang="en-US" altLang="ja-JP" dirty="0" smtClean="0">
                <a:latin typeface="Symbol" pitchFamily="18" charset="2"/>
              </a:rPr>
              <a:t>m</a:t>
            </a:r>
            <a:r>
              <a:rPr kumimoji="1" lang="en-US" altLang="ja-JP" baseline="-25000" dirty="0" smtClean="0">
                <a:latin typeface="Symbol" pitchFamily="18" charset="2"/>
              </a:rPr>
              <a:t>1</a:t>
            </a:r>
            <a:r>
              <a:rPr kumimoji="1" lang="en-US" altLang="ja-JP" dirty="0" smtClean="0">
                <a:latin typeface="Symbol" pitchFamily="18" charset="2"/>
              </a:rPr>
              <a:t>:  </a:t>
            </a:r>
            <a:r>
              <a:rPr kumimoji="1" lang="en-US" altLang="ja-JP" dirty="0" smtClean="0"/>
              <a:t>up</a:t>
            </a:r>
          </a:p>
        </p:txBody>
      </p:sp>
      <p:sp>
        <p:nvSpPr>
          <p:cNvPr id="48" name="テキスト ボックス 47"/>
          <p:cNvSpPr txBox="1"/>
          <p:nvPr/>
        </p:nvSpPr>
        <p:spPr>
          <a:xfrm>
            <a:off x="7812360" y="5085184"/>
            <a:ext cx="785793" cy="369332"/>
          </a:xfrm>
          <a:prstGeom prst="rect">
            <a:avLst/>
          </a:prstGeom>
          <a:noFill/>
        </p:spPr>
        <p:txBody>
          <a:bodyPr wrap="none" rtlCol="0">
            <a:spAutoFit/>
          </a:bodyPr>
          <a:lstStyle/>
          <a:p>
            <a:r>
              <a:rPr kumimoji="1" lang="en-US" altLang="ja-JP" dirty="0" smtClean="0">
                <a:latin typeface="Symbol" pitchFamily="18" charset="2"/>
              </a:rPr>
              <a:t>m</a:t>
            </a:r>
            <a:r>
              <a:rPr kumimoji="1" lang="en-US" altLang="ja-JP" baseline="-25000" dirty="0" smtClean="0">
                <a:latin typeface="Symbol" pitchFamily="18" charset="2"/>
              </a:rPr>
              <a:t>2</a:t>
            </a:r>
            <a:r>
              <a:rPr kumimoji="1" lang="en-US" altLang="ja-JP" dirty="0" smtClean="0">
                <a:latin typeface="Symbol" pitchFamily="18" charset="2"/>
              </a:rPr>
              <a:t>:  </a:t>
            </a:r>
            <a:r>
              <a:rPr kumimoji="1" lang="en-US" altLang="ja-JP" dirty="0" smtClean="0"/>
              <a:t>---</a:t>
            </a:r>
          </a:p>
        </p:txBody>
      </p:sp>
      <p:sp>
        <p:nvSpPr>
          <p:cNvPr id="49" name="テキスト ボックス 48"/>
          <p:cNvSpPr txBox="1"/>
          <p:nvPr/>
        </p:nvSpPr>
        <p:spPr>
          <a:xfrm>
            <a:off x="7812360" y="5517232"/>
            <a:ext cx="1103892" cy="369332"/>
          </a:xfrm>
          <a:prstGeom prst="rect">
            <a:avLst/>
          </a:prstGeom>
          <a:noFill/>
        </p:spPr>
        <p:txBody>
          <a:bodyPr wrap="none" rtlCol="0">
            <a:spAutoFit/>
          </a:bodyPr>
          <a:lstStyle/>
          <a:p>
            <a:r>
              <a:rPr kumimoji="1" lang="en-US" altLang="ja-JP" dirty="0" smtClean="0">
                <a:latin typeface="Symbol" pitchFamily="18" charset="2"/>
              </a:rPr>
              <a:t>m</a:t>
            </a:r>
            <a:r>
              <a:rPr kumimoji="1" lang="en-US" altLang="ja-JP" baseline="-25000" dirty="0" smtClean="0">
                <a:latin typeface="Symbol" pitchFamily="18" charset="2"/>
              </a:rPr>
              <a:t>3</a:t>
            </a:r>
            <a:r>
              <a:rPr kumimoji="1" lang="en-US" altLang="ja-JP" dirty="0" smtClean="0">
                <a:latin typeface="Symbol" pitchFamily="18" charset="2"/>
              </a:rPr>
              <a:t>:  </a:t>
            </a:r>
            <a:r>
              <a:rPr kumimoji="1" lang="en-US" altLang="ja-JP" dirty="0" smtClean="0"/>
              <a:t>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3923928" y="2420888"/>
            <a:ext cx="144016" cy="36004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4283968" y="2420888"/>
            <a:ext cx="288032" cy="36004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403648"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1</a:t>
            </a:r>
            <a:r>
              <a:rPr kumimoji="1" lang="en-US" altLang="ja-JP" sz="1600" dirty="0" smtClean="0">
                <a:latin typeface="Verdana" pitchFamily="34" charset="0"/>
              </a:rPr>
              <a:t>,2</a:t>
            </a:r>
            <a:r>
              <a:rPr kumimoji="1" lang="en-US" altLang="ja-JP" sz="1600" dirty="0">
                <a:latin typeface="Verdana" pitchFamily="34" charset="0"/>
              </a:rPr>
              <a:t>)</a:t>
            </a:r>
          </a:p>
        </p:txBody>
      </p:sp>
      <p:sp>
        <p:nvSpPr>
          <p:cNvPr id="79" name="Text Box 35"/>
          <p:cNvSpPr txBox="1">
            <a:spLocks noChangeArrowheads="1"/>
          </p:cNvSpPr>
          <p:nvPr/>
        </p:nvSpPr>
        <p:spPr bwMode="auto">
          <a:xfrm>
            <a:off x="2411760"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6</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0" name="Text Box 36"/>
          <p:cNvSpPr txBox="1">
            <a:spLocks noChangeArrowheads="1"/>
          </p:cNvSpPr>
          <p:nvPr/>
        </p:nvSpPr>
        <p:spPr bwMode="auto">
          <a:xfrm>
            <a:off x="3347864"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5</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3</a:t>
            </a:r>
            <a:r>
              <a:rPr kumimoji="1" lang="en-US" altLang="ja-JP" sz="1600" dirty="0" smtClean="0">
                <a:latin typeface="Verdana" pitchFamily="34" charset="0"/>
              </a:rPr>
              <a:t>,1</a:t>
            </a:r>
            <a:r>
              <a:rPr kumimoji="1" lang="en-US" altLang="ja-JP" sz="1600" dirty="0">
                <a:latin typeface="Verdana" pitchFamily="34" charset="0"/>
              </a:rPr>
              <a:t>)</a:t>
            </a:r>
          </a:p>
        </p:txBody>
      </p:sp>
      <p:sp>
        <p:nvSpPr>
          <p:cNvPr id="81" name="Text Box 37"/>
          <p:cNvSpPr txBox="1">
            <a:spLocks noChangeArrowheads="1"/>
          </p:cNvSpPr>
          <p:nvPr/>
        </p:nvSpPr>
        <p:spPr bwMode="auto">
          <a:xfrm>
            <a:off x="4788024"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4</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1</a:t>
            </a:r>
            <a:r>
              <a:rPr kumimoji="1" lang="en-US" altLang="ja-JP" sz="1600" dirty="0" smtClean="0">
                <a:latin typeface="Verdana" pitchFamily="34" charset="0"/>
              </a:rPr>
              <a:t>,2</a:t>
            </a:r>
            <a:r>
              <a:rPr kumimoji="1" lang="en-US" altLang="ja-JP" sz="1600" dirty="0">
                <a:latin typeface="Verdana" pitchFamily="34" charset="0"/>
              </a:rPr>
              <a:t>)</a:t>
            </a:r>
          </a:p>
        </p:txBody>
      </p:sp>
      <p:sp>
        <p:nvSpPr>
          <p:cNvPr id="82" name="Text Box 38"/>
          <p:cNvSpPr txBox="1">
            <a:spLocks noChangeArrowheads="1"/>
          </p:cNvSpPr>
          <p:nvPr/>
        </p:nvSpPr>
        <p:spPr bwMode="auto">
          <a:xfrm>
            <a:off x="5749553" y="4505622"/>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3" name="Text Box 39"/>
          <p:cNvSpPr txBox="1">
            <a:spLocks noChangeArrowheads="1"/>
          </p:cNvSpPr>
          <p:nvPr/>
        </p:nvSpPr>
        <p:spPr bwMode="auto">
          <a:xfrm>
            <a:off x="6660232" y="4509120"/>
            <a:ext cx="1005403"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lang="en-US" altLang="ja-JP" sz="1600" dirty="0" smtClean="0">
                <a:solidFill>
                  <a:srgbClr val="FF0000"/>
                </a:solidFill>
                <a:latin typeface="Symbol" pitchFamily="18" charset="2"/>
              </a:rPr>
              <a:t>-m</a:t>
            </a:r>
            <a:r>
              <a:rPr lang="en-US" altLang="ja-JP" sz="1600" baseline="-25000" dirty="0" smtClean="0">
                <a:solidFill>
                  <a:srgbClr val="FF0000"/>
                </a:solidFill>
                <a:latin typeface="Symbol" pitchFamily="18" charset="2"/>
              </a:rPr>
              <a:t>3</a:t>
            </a:r>
            <a:r>
              <a:rPr kumimoji="1" lang="en-US" altLang="ja-JP" sz="1600" dirty="0" smtClean="0">
                <a:latin typeface="Verdana" pitchFamily="34" charset="0"/>
              </a:rPr>
              <a:t>,2</a:t>
            </a:r>
            <a:r>
              <a:rPr kumimoji="1" lang="en-US" altLang="ja-JP" sz="1600" dirty="0">
                <a:latin typeface="Verdana" pitchFamily="34" charset="0"/>
              </a:rPr>
              <a:t>)</a:t>
            </a:r>
          </a:p>
        </p:txBody>
      </p:sp>
      <p:graphicFrame>
        <p:nvGraphicFramePr>
          <p:cNvPr id="2050" name="Object 3"/>
          <p:cNvGraphicFramePr>
            <a:graphicFrameLocks noChangeAspect="1"/>
          </p:cNvGraphicFramePr>
          <p:nvPr/>
        </p:nvGraphicFramePr>
        <p:xfrm>
          <a:off x="2051720" y="2420888"/>
          <a:ext cx="2624138" cy="381000"/>
        </p:xfrm>
        <a:graphic>
          <a:graphicData uri="http://schemas.openxmlformats.org/presentationml/2006/ole">
            <mc:AlternateContent xmlns:mc="http://schemas.openxmlformats.org/markup-compatibility/2006">
              <mc:Choice xmlns:v="urn:schemas-microsoft-com:vml" Requires="v">
                <p:oleObj spid="_x0000_s5142" name="数式" r:id="rId4" imgW="1574800" imgH="228600" progId="Equation.3">
                  <p:embed/>
                </p:oleObj>
              </mc:Choice>
              <mc:Fallback>
                <p:oleObj name="数式" r:id="rId4" imgW="1574800" imgH="2286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420888"/>
                        <a:ext cx="2624138" cy="381000"/>
                      </a:xfrm>
                      <a:prstGeom prst="rect">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43" name="テキスト ボックス 42"/>
          <p:cNvSpPr txBox="1"/>
          <p:nvPr/>
        </p:nvSpPr>
        <p:spPr>
          <a:xfrm>
            <a:off x="899592" y="2420888"/>
            <a:ext cx="1024704" cy="369332"/>
          </a:xfrm>
          <a:prstGeom prst="rect">
            <a:avLst/>
          </a:prstGeom>
          <a:noFill/>
        </p:spPr>
        <p:txBody>
          <a:bodyPr wrap="none" rtlCol="0">
            <a:spAutoFit/>
          </a:bodyPr>
          <a:lstStyle/>
          <a:p>
            <a:r>
              <a:rPr kumimoji="1" lang="en-US" altLang="ja-JP" dirty="0" smtClean="0"/>
              <a:t>Round 2:</a:t>
            </a: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2051720" y="2420888"/>
          <a:ext cx="2624138" cy="381000"/>
        </p:xfrm>
        <a:graphic>
          <a:graphicData uri="http://schemas.openxmlformats.org/presentationml/2006/ole">
            <mc:AlternateContent xmlns:mc="http://schemas.openxmlformats.org/markup-compatibility/2006">
              <mc:Choice xmlns:v="urn:schemas-microsoft-com:vml" Requires="v">
                <p:oleObj spid="_x0000_s6166" name="数式" r:id="rId4" imgW="1574800" imgH="228600" progId="Equation.3">
                  <p:embed/>
                </p:oleObj>
              </mc:Choice>
              <mc:Fallback>
                <p:oleObj name="数式" r:id="rId4" imgW="1574800" imgH="2286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420888"/>
                        <a:ext cx="2624138" cy="381000"/>
                      </a:xfrm>
                      <a:prstGeom prst="rect">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403648"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smtClean="0">
                <a:latin typeface="Verdana" pitchFamily="34" charset="0"/>
              </a:rPr>
              <a:t>(</a:t>
            </a:r>
            <a:r>
              <a:rPr kumimoji="1" lang="en-US" altLang="ja-JP" sz="1600" dirty="0" smtClean="0">
                <a:solidFill>
                  <a:srgbClr val="FF0000"/>
                </a:solidFill>
                <a:latin typeface="Verdana" pitchFamily="34" charset="0"/>
              </a:rPr>
              <a:t>4</a:t>
            </a:r>
            <a:r>
              <a:rPr kumimoji="1" lang="en-US" altLang="ja-JP" sz="1600" dirty="0" smtClean="0">
                <a:latin typeface="Verdana" pitchFamily="34" charset="0"/>
              </a:rPr>
              <a:t>,2</a:t>
            </a:r>
            <a:r>
              <a:rPr kumimoji="1" lang="en-US" altLang="ja-JP" sz="1600" dirty="0">
                <a:latin typeface="Verdana" pitchFamily="34" charset="0"/>
              </a:rPr>
              <a:t>)</a:t>
            </a:r>
          </a:p>
        </p:txBody>
      </p:sp>
      <p:sp>
        <p:nvSpPr>
          <p:cNvPr id="79" name="Text Box 35"/>
          <p:cNvSpPr txBox="1">
            <a:spLocks noChangeArrowheads="1"/>
          </p:cNvSpPr>
          <p:nvPr/>
        </p:nvSpPr>
        <p:spPr bwMode="auto">
          <a:xfrm>
            <a:off x="2411760"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6</a:t>
            </a:r>
            <a:r>
              <a:rPr kumimoji="1" lang="en-US" altLang="ja-JP" sz="1600" dirty="0" smtClean="0">
                <a:latin typeface="Verdana" pitchFamily="34" charset="0"/>
              </a:rPr>
              <a:t>,2</a:t>
            </a:r>
            <a:r>
              <a:rPr kumimoji="1" lang="en-US" altLang="ja-JP" sz="1600" dirty="0">
                <a:latin typeface="Verdana" pitchFamily="34" charset="0"/>
              </a:rPr>
              <a:t>)</a:t>
            </a:r>
          </a:p>
        </p:txBody>
      </p:sp>
      <p:sp>
        <p:nvSpPr>
          <p:cNvPr id="80" name="Text Box 36"/>
          <p:cNvSpPr txBox="1">
            <a:spLocks noChangeArrowheads="1"/>
          </p:cNvSpPr>
          <p:nvPr/>
        </p:nvSpPr>
        <p:spPr bwMode="auto">
          <a:xfrm>
            <a:off x="3347864"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smtClean="0">
                <a:latin typeface="Verdana" pitchFamily="34" charset="0"/>
              </a:rPr>
              <a:t>(</a:t>
            </a:r>
            <a:r>
              <a:rPr kumimoji="1" lang="en-US" altLang="ja-JP" sz="1600" dirty="0" smtClean="0">
                <a:solidFill>
                  <a:srgbClr val="FF0000"/>
                </a:solidFill>
                <a:latin typeface="Verdana" pitchFamily="34" charset="0"/>
              </a:rPr>
              <a:t>6</a:t>
            </a:r>
            <a:r>
              <a:rPr kumimoji="1" lang="en-US" altLang="ja-JP" sz="1600" dirty="0" smtClean="0">
                <a:latin typeface="Verdana" pitchFamily="34" charset="0"/>
              </a:rPr>
              <a:t>,1</a:t>
            </a:r>
            <a:r>
              <a:rPr kumimoji="1" lang="en-US" altLang="ja-JP" sz="1600" dirty="0">
                <a:latin typeface="Verdana" pitchFamily="34" charset="0"/>
              </a:rPr>
              <a:t>)</a:t>
            </a:r>
          </a:p>
        </p:txBody>
      </p:sp>
      <p:sp>
        <p:nvSpPr>
          <p:cNvPr id="81" name="Text Box 37"/>
          <p:cNvSpPr txBox="1">
            <a:spLocks noChangeArrowheads="1"/>
          </p:cNvSpPr>
          <p:nvPr/>
        </p:nvSpPr>
        <p:spPr bwMode="auto">
          <a:xfrm>
            <a:off x="4788024"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smtClean="0">
                <a:latin typeface="Verdana" pitchFamily="34" charset="0"/>
              </a:rPr>
              <a:t>(</a:t>
            </a:r>
            <a:r>
              <a:rPr kumimoji="1" lang="en-US" altLang="ja-JP" sz="1600" dirty="0" smtClean="0">
                <a:solidFill>
                  <a:srgbClr val="FF0000"/>
                </a:solidFill>
                <a:latin typeface="Verdana" pitchFamily="34" charset="0"/>
              </a:rPr>
              <a:t>3</a:t>
            </a:r>
            <a:r>
              <a:rPr kumimoji="1" lang="en-US" altLang="ja-JP" sz="1600" dirty="0" smtClean="0">
                <a:latin typeface="Verdana" pitchFamily="34" charset="0"/>
              </a:rPr>
              <a:t>,2</a:t>
            </a:r>
            <a:r>
              <a:rPr kumimoji="1" lang="en-US" altLang="ja-JP" sz="1600" dirty="0">
                <a:latin typeface="Verdana" pitchFamily="34" charset="0"/>
              </a:rPr>
              <a:t>)</a:t>
            </a:r>
          </a:p>
        </p:txBody>
      </p:sp>
      <p:sp>
        <p:nvSpPr>
          <p:cNvPr id="82" name="Text Box 38"/>
          <p:cNvSpPr txBox="1">
            <a:spLocks noChangeArrowheads="1"/>
          </p:cNvSpPr>
          <p:nvPr/>
        </p:nvSpPr>
        <p:spPr bwMode="auto">
          <a:xfrm>
            <a:off x="5749553" y="4505622"/>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3" name="Text Box 39"/>
          <p:cNvSpPr txBox="1">
            <a:spLocks noChangeArrowheads="1"/>
          </p:cNvSpPr>
          <p:nvPr/>
        </p:nvSpPr>
        <p:spPr bwMode="auto">
          <a:xfrm>
            <a:off x="6660232"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smtClean="0">
                <a:latin typeface="Verdana" pitchFamily="34" charset="0"/>
              </a:rPr>
              <a:t>(</a:t>
            </a:r>
            <a:r>
              <a:rPr kumimoji="1" lang="en-US" altLang="ja-JP" sz="1600" dirty="0" smtClean="0">
                <a:solidFill>
                  <a:srgbClr val="FF0000"/>
                </a:solidFill>
                <a:latin typeface="Verdana" pitchFamily="34" charset="0"/>
              </a:rPr>
              <a:t>3</a:t>
            </a:r>
            <a:r>
              <a:rPr kumimoji="1" lang="en-US" altLang="ja-JP" sz="1600" dirty="0" smtClean="0">
                <a:latin typeface="Verdana" pitchFamily="34" charset="0"/>
              </a:rPr>
              <a:t>,2</a:t>
            </a:r>
            <a:r>
              <a:rPr kumimoji="1" lang="en-US" altLang="ja-JP" sz="1600" dirty="0">
                <a:latin typeface="Verdana" pitchFamily="34" charset="0"/>
              </a:rPr>
              <a:t>)</a:t>
            </a:r>
          </a:p>
        </p:txBody>
      </p:sp>
      <p:sp>
        <p:nvSpPr>
          <p:cNvPr id="43" name="テキスト ボックス 42"/>
          <p:cNvSpPr txBox="1"/>
          <p:nvPr/>
        </p:nvSpPr>
        <p:spPr>
          <a:xfrm>
            <a:off x="899592" y="2420888"/>
            <a:ext cx="1024704" cy="369332"/>
          </a:xfrm>
          <a:prstGeom prst="rect">
            <a:avLst/>
          </a:prstGeom>
          <a:noFill/>
        </p:spPr>
        <p:txBody>
          <a:bodyPr wrap="none" rtlCol="0">
            <a:spAutoFit/>
          </a:bodyPr>
          <a:lstStyle/>
          <a:p>
            <a:r>
              <a:rPr kumimoji="1" lang="en-US" altLang="ja-JP" dirty="0" smtClean="0"/>
              <a:t>Round 2:</a:t>
            </a:r>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2051720" y="2420888"/>
          <a:ext cx="2624138" cy="381000"/>
        </p:xfrm>
        <a:graphic>
          <a:graphicData uri="http://schemas.openxmlformats.org/presentationml/2006/ole">
            <mc:AlternateContent xmlns:mc="http://schemas.openxmlformats.org/markup-compatibility/2006">
              <mc:Choice xmlns:v="urn:schemas-microsoft-com:vml" Requires="v">
                <p:oleObj spid="_x0000_s7190" name="数式" r:id="rId4" imgW="1574800" imgH="228600" progId="Equation.3">
                  <p:embed/>
                </p:oleObj>
              </mc:Choice>
              <mc:Fallback>
                <p:oleObj name="数式" r:id="rId4" imgW="1574800" imgH="2286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420888"/>
                        <a:ext cx="2624138" cy="381000"/>
                      </a:xfrm>
                      <a:prstGeom prst="rect">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3"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err="1" smtClean="0"/>
              <a:t>DisLRP</a:t>
            </a:r>
            <a:r>
              <a:rPr kumimoji="1" lang="en-US" altLang="ja-JP" dirty="0" smtClean="0"/>
              <a:t> for GMAP</a:t>
            </a:r>
            <a:endParaRPr kumimoji="1" lang="ja-JP" altLang="en-US" dirty="0"/>
          </a:p>
        </p:txBody>
      </p:sp>
      <p:sp>
        <p:nvSpPr>
          <p:cNvPr id="50" name="AutoShape 2"/>
          <p:cNvSpPr>
            <a:spLocks noChangeArrowheads="1"/>
          </p:cNvSpPr>
          <p:nvPr/>
        </p:nvSpPr>
        <p:spPr bwMode="auto">
          <a:xfrm>
            <a:off x="49907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1" name="AutoShape 3"/>
          <p:cNvSpPr>
            <a:spLocks noChangeArrowheads="1"/>
          </p:cNvSpPr>
          <p:nvPr/>
        </p:nvSpPr>
        <p:spPr bwMode="auto">
          <a:xfrm>
            <a:off x="1790328" y="3497560"/>
            <a:ext cx="2209800" cy="2897188"/>
          </a:xfrm>
          <a:prstGeom prst="roundRect">
            <a:avLst>
              <a:gd name="adj" fmla="val 16667"/>
            </a:avLst>
          </a:prstGeom>
          <a:solidFill>
            <a:srgbClr val="DDDDDD"/>
          </a:solidFill>
          <a:ln w="9525">
            <a:solidFill>
              <a:srgbClr val="DDDDDD"/>
            </a:solidFill>
            <a:round/>
            <a:headEnd/>
            <a:tailEnd/>
          </a:ln>
        </p:spPr>
        <p:txBody>
          <a:bodyPr wrap="none" anchor="ctr"/>
          <a:lstStyle/>
          <a:p>
            <a:endParaRPr lang="ja-JP" altLang="en-US"/>
          </a:p>
        </p:txBody>
      </p:sp>
      <p:sp>
        <p:nvSpPr>
          <p:cNvPr id="52" name="Rectangle 6"/>
          <p:cNvSpPr>
            <a:spLocks noChangeArrowheads="1"/>
          </p:cNvSpPr>
          <p:nvPr/>
        </p:nvSpPr>
        <p:spPr bwMode="auto">
          <a:xfrm>
            <a:off x="2018928" y="410716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3" name="Rectangle 7"/>
          <p:cNvSpPr>
            <a:spLocks noChangeArrowheads="1"/>
          </p:cNvSpPr>
          <p:nvPr/>
        </p:nvSpPr>
        <p:spPr bwMode="auto">
          <a:xfrm>
            <a:off x="2590428" y="502156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4" name="Rectangle 8"/>
          <p:cNvSpPr>
            <a:spLocks noChangeArrowheads="1"/>
          </p:cNvSpPr>
          <p:nvPr/>
        </p:nvSpPr>
        <p:spPr bwMode="auto">
          <a:xfrm>
            <a:off x="5714628" y="527556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55" name="Text Box 9"/>
          <p:cNvSpPr txBox="1">
            <a:spLocks noChangeArrowheads="1"/>
          </p:cNvSpPr>
          <p:nvPr/>
        </p:nvSpPr>
        <p:spPr bwMode="auto">
          <a:xfrm>
            <a:off x="19935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56" name="Line 10"/>
          <p:cNvSpPr>
            <a:spLocks noChangeShapeType="1"/>
          </p:cNvSpPr>
          <p:nvPr/>
        </p:nvSpPr>
        <p:spPr bwMode="auto">
          <a:xfrm>
            <a:off x="2438028" y="502156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7" name="Text Box 11"/>
          <p:cNvSpPr txBox="1">
            <a:spLocks noChangeArrowheads="1"/>
          </p:cNvSpPr>
          <p:nvPr/>
        </p:nvSpPr>
        <p:spPr bwMode="auto">
          <a:xfrm>
            <a:off x="2133228" y="53263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58" name="Line 12"/>
          <p:cNvSpPr>
            <a:spLocks noChangeShapeType="1"/>
          </p:cNvSpPr>
          <p:nvPr/>
        </p:nvSpPr>
        <p:spPr bwMode="auto">
          <a:xfrm>
            <a:off x="6248028" y="527556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9" name="Text Box 13"/>
          <p:cNvSpPr txBox="1">
            <a:spLocks noChangeArrowheads="1"/>
          </p:cNvSpPr>
          <p:nvPr/>
        </p:nvSpPr>
        <p:spPr bwMode="auto">
          <a:xfrm>
            <a:off x="6248028" y="550416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60" name="Rectangle 14"/>
          <p:cNvSpPr>
            <a:spLocks noChangeArrowheads="1"/>
          </p:cNvSpPr>
          <p:nvPr/>
        </p:nvSpPr>
        <p:spPr bwMode="auto">
          <a:xfrm>
            <a:off x="2704728" y="4107160"/>
            <a:ext cx="381000" cy="228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1" name="Rectangle 15"/>
          <p:cNvSpPr>
            <a:spLocks noChangeArrowheads="1"/>
          </p:cNvSpPr>
          <p:nvPr/>
        </p:nvSpPr>
        <p:spPr bwMode="auto">
          <a:xfrm>
            <a:off x="3314328" y="4107160"/>
            <a:ext cx="381000" cy="228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2" name="Text Box 16"/>
          <p:cNvSpPr txBox="1">
            <a:spLocks noChangeArrowheads="1"/>
          </p:cNvSpPr>
          <p:nvPr/>
        </p:nvSpPr>
        <p:spPr bwMode="auto">
          <a:xfrm>
            <a:off x="26793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3" name="Text Box 17"/>
          <p:cNvSpPr txBox="1">
            <a:spLocks noChangeArrowheads="1"/>
          </p:cNvSpPr>
          <p:nvPr/>
        </p:nvSpPr>
        <p:spPr bwMode="auto">
          <a:xfrm>
            <a:off x="3365128"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sp>
        <p:nvSpPr>
          <p:cNvPr id="64" name="Rectangle 18"/>
          <p:cNvSpPr>
            <a:spLocks noChangeArrowheads="1"/>
          </p:cNvSpPr>
          <p:nvPr/>
        </p:nvSpPr>
        <p:spPr bwMode="auto">
          <a:xfrm>
            <a:off x="5219328" y="4107160"/>
            <a:ext cx="381000" cy="228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65" name="Text Box 19"/>
          <p:cNvSpPr txBox="1">
            <a:spLocks noChangeArrowheads="1"/>
          </p:cNvSpPr>
          <p:nvPr/>
        </p:nvSpPr>
        <p:spPr bwMode="auto">
          <a:xfrm>
            <a:off x="52336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1</a:t>
            </a:r>
          </a:p>
        </p:txBody>
      </p:sp>
      <p:sp>
        <p:nvSpPr>
          <p:cNvPr id="66" name="Rectangle 20"/>
          <p:cNvSpPr>
            <a:spLocks noChangeArrowheads="1"/>
          </p:cNvSpPr>
          <p:nvPr/>
        </p:nvSpPr>
        <p:spPr bwMode="auto">
          <a:xfrm>
            <a:off x="5905128" y="410716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67" name="Rectangle 21"/>
          <p:cNvSpPr>
            <a:spLocks noChangeArrowheads="1"/>
          </p:cNvSpPr>
          <p:nvPr/>
        </p:nvSpPr>
        <p:spPr bwMode="auto">
          <a:xfrm>
            <a:off x="6514728" y="410716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68" name="Text Box 22"/>
          <p:cNvSpPr txBox="1">
            <a:spLocks noChangeArrowheads="1"/>
          </p:cNvSpPr>
          <p:nvPr/>
        </p:nvSpPr>
        <p:spPr bwMode="auto">
          <a:xfrm>
            <a:off x="59194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2</a:t>
            </a:r>
          </a:p>
        </p:txBody>
      </p:sp>
      <p:sp>
        <p:nvSpPr>
          <p:cNvPr id="69" name="Text Box 23"/>
          <p:cNvSpPr txBox="1">
            <a:spLocks noChangeArrowheads="1"/>
          </p:cNvSpPr>
          <p:nvPr/>
        </p:nvSpPr>
        <p:spPr bwMode="auto">
          <a:xfrm>
            <a:off x="6605216" y="3713460"/>
            <a:ext cx="330200"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3</a:t>
            </a:r>
          </a:p>
        </p:txBody>
      </p:sp>
      <p:cxnSp>
        <p:nvCxnSpPr>
          <p:cNvPr id="70" name="AutoShape 25"/>
          <p:cNvCxnSpPr>
            <a:cxnSpLocks noChangeShapeType="1"/>
            <a:stCxn id="52" idx="2"/>
            <a:endCxn id="53" idx="0"/>
          </p:cNvCxnSpPr>
          <p:nvPr/>
        </p:nvCxnSpPr>
        <p:spPr bwMode="auto">
          <a:xfrm>
            <a:off x="2209428" y="4335760"/>
            <a:ext cx="571500" cy="685800"/>
          </a:xfrm>
          <a:prstGeom prst="straightConnector1">
            <a:avLst/>
          </a:prstGeom>
          <a:noFill/>
          <a:ln w="9525">
            <a:solidFill>
              <a:schemeClr val="tx1"/>
            </a:solidFill>
            <a:round/>
            <a:headEnd/>
            <a:tailEnd type="triangle" w="med" len="med"/>
          </a:ln>
        </p:spPr>
      </p:cxnSp>
      <p:cxnSp>
        <p:nvCxnSpPr>
          <p:cNvPr id="71" name="AutoShape 26"/>
          <p:cNvCxnSpPr>
            <a:cxnSpLocks noChangeShapeType="1"/>
            <a:stCxn id="60" idx="2"/>
            <a:endCxn id="53" idx="0"/>
          </p:cNvCxnSpPr>
          <p:nvPr/>
        </p:nvCxnSpPr>
        <p:spPr bwMode="auto">
          <a:xfrm flipH="1">
            <a:off x="2780928" y="4335760"/>
            <a:ext cx="114300" cy="685800"/>
          </a:xfrm>
          <a:prstGeom prst="straightConnector1">
            <a:avLst/>
          </a:prstGeom>
          <a:noFill/>
          <a:ln w="9525">
            <a:solidFill>
              <a:schemeClr val="tx1"/>
            </a:solidFill>
            <a:round/>
            <a:headEnd/>
            <a:tailEnd type="triangle" w="med" len="med"/>
          </a:ln>
        </p:spPr>
      </p:cxnSp>
      <p:cxnSp>
        <p:nvCxnSpPr>
          <p:cNvPr id="72" name="AutoShape 27"/>
          <p:cNvCxnSpPr>
            <a:cxnSpLocks noChangeShapeType="1"/>
            <a:stCxn id="61" idx="2"/>
            <a:endCxn id="53" idx="0"/>
          </p:cNvCxnSpPr>
          <p:nvPr/>
        </p:nvCxnSpPr>
        <p:spPr bwMode="auto">
          <a:xfrm flipH="1">
            <a:off x="2780928" y="4335760"/>
            <a:ext cx="723900" cy="685800"/>
          </a:xfrm>
          <a:prstGeom prst="straightConnector1">
            <a:avLst/>
          </a:prstGeom>
          <a:noFill/>
          <a:ln w="9525">
            <a:solidFill>
              <a:schemeClr val="tx1"/>
            </a:solidFill>
            <a:round/>
            <a:headEnd/>
            <a:tailEnd type="triangle" w="med" len="med"/>
          </a:ln>
        </p:spPr>
      </p:cxnSp>
      <p:cxnSp>
        <p:nvCxnSpPr>
          <p:cNvPr id="73" name="AutoShape 28"/>
          <p:cNvCxnSpPr>
            <a:cxnSpLocks noChangeShapeType="1"/>
            <a:stCxn id="64" idx="2"/>
            <a:endCxn id="54" idx="0"/>
          </p:cNvCxnSpPr>
          <p:nvPr/>
        </p:nvCxnSpPr>
        <p:spPr bwMode="auto">
          <a:xfrm>
            <a:off x="5409828" y="4335760"/>
            <a:ext cx="495300" cy="939800"/>
          </a:xfrm>
          <a:prstGeom prst="straightConnector1">
            <a:avLst/>
          </a:prstGeom>
          <a:noFill/>
          <a:ln w="9525">
            <a:solidFill>
              <a:schemeClr val="tx1"/>
            </a:solidFill>
            <a:round/>
            <a:headEnd/>
            <a:tailEnd type="triangle" w="med" len="med"/>
          </a:ln>
        </p:spPr>
      </p:cxnSp>
      <p:cxnSp>
        <p:nvCxnSpPr>
          <p:cNvPr id="74" name="AutoShape 29"/>
          <p:cNvCxnSpPr>
            <a:cxnSpLocks noChangeShapeType="1"/>
            <a:stCxn id="66" idx="2"/>
            <a:endCxn id="54" idx="0"/>
          </p:cNvCxnSpPr>
          <p:nvPr/>
        </p:nvCxnSpPr>
        <p:spPr bwMode="auto">
          <a:xfrm flipH="1">
            <a:off x="5905128" y="4335760"/>
            <a:ext cx="190500" cy="939800"/>
          </a:xfrm>
          <a:prstGeom prst="straightConnector1">
            <a:avLst/>
          </a:prstGeom>
          <a:noFill/>
          <a:ln w="9525">
            <a:solidFill>
              <a:schemeClr val="tx1"/>
            </a:solidFill>
            <a:round/>
            <a:headEnd/>
            <a:tailEnd type="triangle" w="med" len="med"/>
          </a:ln>
        </p:spPr>
      </p:cxnSp>
      <p:cxnSp>
        <p:nvCxnSpPr>
          <p:cNvPr id="75" name="AutoShape 30"/>
          <p:cNvCxnSpPr>
            <a:cxnSpLocks noChangeShapeType="1"/>
            <a:stCxn id="67" idx="2"/>
            <a:endCxn id="54" idx="0"/>
          </p:cNvCxnSpPr>
          <p:nvPr/>
        </p:nvCxnSpPr>
        <p:spPr bwMode="auto">
          <a:xfrm flipH="1">
            <a:off x="5905128" y="4335760"/>
            <a:ext cx="800100" cy="939800"/>
          </a:xfrm>
          <a:prstGeom prst="straightConnector1">
            <a:avLst/>
          </a:prstGeom>
          <a:noFill/>
          <a:ln w="9525">
            <a:solidFill>
              <a:schemeClr val="tx1"/>
            </a:solidFill>
            <a:round/>
            <a:headEnd/>
            <a:tailEnd type="triangle" w="med" len="med"/>
          </a:ln>
        </p:spPr>
      </p:cxnSp>
      <p:sp>
        <p:nvSpPr>
          <p:cNvPr id="76" name="Text Box 32"/>
          <p:cNvSpPr txBox="1">
            <a:spLocks noChangeArrowheads="1"/>
          </p:cNvSpPr>
          <p:nvPr/>
        </p:nvSpPr>
        <p:spPr bwMode="auto">
          <a:xfrm>
            <a:off x="2366591" y="3283247"/>
            <a:ext cx="1071563" cy="366713"/>
          </a:xfrm>
          <a:prstGeom prst="rect">
            <a:avLst/>
          </a:prstGeom>
          <a:solidFill>
            <a:schemeClr val="bg1"/>
          </a:solidFill>
          <a:ln w="9525">
            <a:noFill/>
            <a:miter lim="800000"/>
            <a:headEnd/>
            <a:tailEnd/>
          </a:ln>
        </p:spPr>
        <p:txBody>
          <a:bodyPr>
            <a:spAutoFit/>
          </a:bodyPr>
          <a:lstStyle/>
          <a:p>
            <a:pPr eaLnBrk="1" hangingPunct="1"/>
            <a:r>
              <a:rPr kumimoji="1" lang="en-US" altLang="ja-JP">
                <a:latin typeface="Verdana" pitchFamily="34" charset="0"/>
              </a:rPr>
              <a:t>Agent1</a:t>
            </a:r>
          </a:p>
        </p:txBody>
      </p:sp>
      <p:sp>
        <p:nvSpPr>
          <p:cNvPr id="77" name="Text Box 33"/>
          <p:cNvSpPr txBox="1">
            <a:spLocks noChangeArrowheads="1"/>
          </p:cNvSpPr>
          <p:nvPr/>
        </p:nvSpPr>
        <p:spPr bwMode="auto">
          <a:xfrm>
            <a:off x="5606678" y="3283247"/>
            <a:ext cx="1000125" cy="366713"/>
          </a:xfrm>
          <a:prstGeom prst="rect">
            <a:avLst/>
          </a:prstGeom>
          <a:solidFill>
            <a:schemeClr val="bg1"/>
          </a:solid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78" name="Text Box 34"/>
          <p:cNvSpPr txBox="1">
            <a:spLocks noChangeArrowheads="1"/>
          </p:cNvSpPr>
          <p:nvPr/>
        </p:nvSpPr>
        <p:spPr bwMode="auto">
          <a:xfrm>
            <a:off x="1403648"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smtClean="0">
                <a:latin typeface="Verdana" pitchFamily="34" charset="0"/>
              </a:rPr>
              <a:t>(</a:t>
            </a:r>
            <a:r>
              <a:rPr kumimoji="1" lang="en-US" altLang="ja-JP" sz="1600" dirty="0" smtClean="0">
                <a:solidFill>
                  <a:srgbClr val="FF0000"/>
                </a:solidFill>
                <a:latin typeface="Verdana" pitchFamily="34" charset="0"/>
              </a:rPr>
              <a:t>4</a:t>
            </a:r>
            <a:r>
              <a:rPr kumimoji="1" lang="en-US" altLang="ja-JP" sz="1600" dirty="0" smtClean="0">
                <a:latin typeface="Verdana" pitchFamily="34" charset="0"/>
              </a:rPr>
              <a:t>,2</a:t>
            </a:r>
            <a:r>
              <a:rPr kumimoji="1" lang="en-US" altLang="ja-JP" sz="1600" dirty="0">
                <a:latin typeface="Verdana" pitchFamily="34" charset="0"/>
              </a:rPr>
              <a:t>)</a:t>
            </a:r>
          </a:p>
        </p:txBody>
      </p:sp>
      <p:sp>
        <p:nvSpPr>
          <p:cNvPr id="79" name="Text Box 35"/>
          <p:cNvSpPr txBox="1">
            <a:spLocks noChangeArrowheads="1"/>
          </p:cNvSpPr>
          <p:nvPr/>
        </p:nvSpPr>
        <p:spPr bwMode="auto">
          <a:xfrm>
            <a:off x="2411760"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6</a:t>
            </a:r>
            <a:r>
              <a:rPr kumimoji="1" lang="en-US" altLang="ja-JP" sz="1600" dirty="0" smtClean="0">
                <a:latin typeface="Verdana" pitchFamily="34" charset="0"/>
              </a:rPr>
              <a:t>,2</a:t>
            </a:r>
            <a:r>
              <a:rPr kumimoji="1" lang="en-US" altLang="ja-JP" sz="1600" dirty="0">
                <a:latin typeface="Verdana" pitchFamily="34" charset="0"/>
              </a:rPr>
              <a:t>)</a:t>
            </a:r>
          </a:p>
        </p:txBody>
      </p:sp>
      <p:sp>
        <p:nvSpPr>
          <p:cNvPr id="80" name="Text Box 36"/>
          <p:cNvSpPr txBox="1">
            <a:spLocks noChangeArrowheads="1"/>
          </p:cNvSpPr>
          <p:nvPr/>
        </p:nvSpPr>
        <p:spPr bwMode="auto">
          <a:xfrm>
            <a:off x="3347864"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smtClean="0">
                <a:latin typeface="Verdana" pitchFamily="34" charset="0"/>
              </a:rPr>
              <a:t>(</a:t>
            </a:r>
            <a:r>
              <a:rPr kumimoji="1" lang="en-US" altLang="ja-JP" sz="1600" dirty="0" smtClean="0">
                <a:solidFill>
                  <a:srgbClr val="FF0000"/>
                </a:solidFill>
                <a:latin typeface="Verdana" pitchFamily="34" charset="0"/>
              </a:rPr>
              <a:t>6</a:t>
            </a:r>
            <a:r>
              <a:rPr kumimoji="1" lang="en-US" altLang="ja-JP" sz="1600" dirty="0" smtClean="0">
                <a:latin typeface="Verdana" pitchFamily="34" charset="0"/>
              </a:rPr>
              <a:t>,1</a:t>
            </a:r>
            <a:r>
              <a:rPr kumimoji="1" lang="en-US" altLang="ja-JP" sz="1600" dirty="0">
                <a:latin typeface="Verdana" pitchFamily="34" charset="0"/>
              </a:rPr>
              <a:t>)</a:t>
            </a:r>
          </a:p>
        </p:txBody>
      </p:sp>
      <p:sp>
        <p:nvSpPr>
          <p:cNvPr id="81" name="Text Box 37"/>
          <p:cNvSpPr txBox="1">
            <a:spLocks noChangeArrowheads="1"/>
          </p:cNvSpPr>
          <p:nvPr/>
        </p:nvSpPr>
        <p:spPr bwMode="auto">
          <a:xfrm>
            <a:off x="4788024"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smtClean="0">
                <a:latin typeface="Verdana" pitchFamily="34" charset="0"/>
              </a:rPr>
              <a:t>(</a:t>
            </a:r>
            <a:r>
              <a:rPr kumimoji="1" lang="en-US" altLang="ja-JP" sz="1600" dirty="0" smtClean="0">
                <a:solidFill>
                  <a:srgbClr val="FF0000"/>
                </a:solidFill>
                <a:latin typeface="Verdana" pitchFamily="34" charset="0"/>
              </a:rPr>
              <a:t>3</a:t>
            </a:r>
            <a:r>
              <a:rPr kumimoji="1" lang="en-US" altLang="ja-JP" sz="1600" dirty="0" smtClean="0">
                <a:latin typeface="Verdana" pitchFamily="34" charset="0"/>
              </a:rPr>
              <a:t>,2</a:t>
            </a:r>
            <a:r>
              <a:rPr kumimoji="1" lang="en-US" altLang="ja-JP" sz="1600" dirty="0">
                <a:latin typeface="Verdana" pitchFamily="34" charset="0"/>
              </a:rPr>
              <a:t>)</a:t>
            </a:r>
          </a:p>
        </p:txBody>
      </p:sp>
      <p:sp>
        <p:nvSpPr>
          <p:cNvPr id="82" name="Text Box 38"/>
          <p:cNvSpPr txBox="1">
            <a:spLocks noChangeArrowheads="1"/>
          </p:cNvSpPr>
          <p:nvPr/>
        </p:nvSpPr>
        <p:spPr bwMode="auto">
          <a:xfrm>
            <a:off x="5749553" y="4505622"/>
            <a:ext cx="705642" cy="338554"/>
          </a:xfrm>
          <a:prstGeom prst="rect">
            <a:avLst/>
          </a:prstGeom>
          <a:solidFill>
            <a:schemeClr val="bg1"/>
          </a:solidFill>
          <a:ln w="9525">
            <a:noFill/>
            <a:miter lim="800000"/>
            <a:headEnd/>
            <a:tailEnd/>
          </a:ln>
        </p:spPr>
        <p:txBody>
          <a:bodyPr wrap="none">
            <a:spAutoFit/>
          </a:bodyPr>
          <a:lstStyle/>
          <a:p>
            <a:r>
              <a:rPr kumimoji="1" lang="en-US" altLang="ja-JP" sz="1600" dirty="0">
                <a:latin typeface="Verdana" pitchFamily="34" charset="0"/>
              </a:rPr>
              <a:t>(</a:t>
            </a:r>
            <a:r>
              <a:rPr kumimoji="1" lang="en-US" altLang="ja-JP" sz="1600" dirty="0" smtClean="0">
                <a:solidFill>
                  <a:srgbClr val="FF0000"/>
                </a:solidFill>
                <a:latin typeface="Verdana" pitchFamily="34" charset="0"/>
              </a:rPr>
              <a:t>2</a:t>
            </a:r>
            <a:r>
              <a:rPr kumimoji="1" lang="en-US" altLang="ja-JP" sz="1600" dirty="0" smtClean="0">
                <a:latin typeface="Verdana" pitchFamily="34" charset="0"/>
              </a:rPr>
              <a:t>,2</a:t>
            </a:r>
            <a:r>
              <a:rPr kumimoji="1" lang="en-US" altLang="ja-JP" sz="1600" dirty="0">
                <a:latin typeface="Verdana" pitchFamily="34" charset="0"/>
              </a:rPr>
              <a:t>)</a:t>
            </a:r>
          </a:p>
        </p:txBody>
      </p:sp>
      <p:sp>
        <p:nvSpPr>
          <p:cNvPr id="83" name="Text Box 39"/>
          <p:cNvSpPr txBox="1">
            <a:spLocks noChangeArrowheads="1"/>
          </p:cNvSpPr>
          <p:nvPr/>
        </p:nvSpPr>
        <p:spPr bwMode="auto">
          <a:xfrm>
            <a:off x="6660232" y="4509120"/>
            <a:ext cx="705642" cy="338554"/>
          </a:xfrm>
          <a:prstGeom prst="rect">
            <a:avLst/>
          </a:prstGeom>
          <a:solidFill>
            <a:schemeClr val="bg1"/>
          </a:solidFill>
          <a:ln w="9525">
            <a:noFill/>
            <a:miter lim="800000"/>
            <a:headEnd/>
            <a:tailEnd/>
          </a:ln>
        </p:spPr>
        <p:txBody>
          <a:bodyPr wrap="none">
            <a:spAutoFit/>
          </a:bodyPr>
          <a:lstStyle/>
          <a:p>
            <a:r>
              <a:rPr kumimoji="1" lang="en-US" altLang="ja-JP" sz="1600" dirty="0" smtClean="0">
                <a:latin typeface="Verdana" pitchFamily="34" charset="0"/>
              </a:rPr>
              <a:t>(</a:t>
            </a:r>
            <a:r>
              <a:rPr kumimoji="1" lang="en-US" altLang="ja-JP" sz="1600" dirty="0" smtClean="0">
                <a:solidFill>
                  <a:srgbClr val="FF0000"/>
                </a:solidFill>
                <a:latin typeface="Verdana" pitchFamily="34" charset="0"/>
              </a:rPr>
              <a:t>3</a:t>
            </a:r>
            <a:r>
              <a:rPr kumimoji="1" lang="en-US" altLang="ja-JP" sz="1600" dirty="0" smtClean="0">
                <a:latin typeface="Verdana" pitchFamily="34" charset="0"/>
              </a:rPr>
              <a:t>,2</a:t>
            </a:r>
            <a:r>
              <a:rPr kumimoji="1" lang="en-US" altLang="ja-JP" sz="1600" dirty="0">
                <a:latin typeface="Verdana" pitchFamily="34" charset="0"/>
              </a:rPr>
              <a:t>)</a:t>
            </a:r>
          </a:p>
        </p:txBody>
      </p:sp>
      <p:sp>
        <p:nvSpPr>
          <p:cNvPr id="43" name="テキスト ボックス 42"/>
          <p:cNvSpPr txBox="1"/>
          <p:nvPr/>
        </p:nvSpPr>
        <p:spPr>
          <a:xfrm>
            <a:off x="899592" y="2420888"/>
            <a:ext cx="1024704" cy="369332"/>
          </a:xfrm>
          <a:prstGeom prst="rect">
            <a:avLst/>
          </a:prstGeom>
          <a:noFill/>
        </p:spPr>
        <p:txBody>
          <a:bodyPr wrap="none" rtlCol="0">
            <a:spAutoFit/>
          </a:bodyPr>
          <a:lstStyle/>
          <a:p>
            <a:r>
              <a:rPr kumimoji="1" lang="en-US" altLang="ja-JP" dirty="0" smtClean="0"/>
              <a:t>Round 2:</a:t>
            </a:r>
            <a:endParaRPr kumimoji="1" lang="ja-JP" altLang="en-US" dirty="0"/>
          </a:p>
        </p:txBody>
      </p:sp>
      <p:sp>
        <p:nvSpPr>
          <p:cNvPr id="40" name="Text Box 38"/>
          <p:cNvSpPr txBox="1">
            <a:spLocks noChangeArrowheads="1"/>
          </p:cNvSpPr>
          <p:nvPr/>
        </p:nvSpPr>
        <p:spPr bwMode="auto">
          <a:xfrm>
            <a:off x="2123728" y="6237312"/>
            <a:ext cx="1290738" cy="369332"/>
          </a:xfrm>
          <a:prstGeom prst="rect">
            <a:avLst/>
          </a:prstGeom>
          <a:solidFill>
            <a:srgbClr val="FFFF99"/>
          </a:solidFill>
          <a:ln w="9525">
            <a:noFill/>
            <a:miter lim="800000"/>
            <a:headEnd/>
            <a:tailEnd/>
          </a:ln>
        </p:spPr>
        <p:txBody>
          <a:bodyPr wrap="none">
            <a:spAutoFit/>
          </a:bodyPr>
          <a:lstStyle/>
          <a:p>
            <a:pPr eaLnBrk="1" hangingPunct="1"/>
            <a:r>
              <a:rPr kumimoji="1" lang="en-US" altLang="ja-JP" dirty="0"/>
              <a:t>Select </a:t>
            </a:r>
            <a:r>
              <a:rPr kumimoji="1" lang="en-US" altLang="ja-JP" dirty="0" smtClean="0"/>
              <a:t>{2, 3}</a:t>
            </a:r>
            <a:endParaRPr kumimoji="1" lang="en-US" altLang="ja-JP" dirty="0"/>
          </a:p>
        </p:txBody>
      </p:sp>
      <p:sp>
        <p:nvSpPr>
          <p:cNvPr id="41" name="Text Box 39"/>
          <p:cNvSpPr txBox="1">
            <a:spLocks noChangeArrowheads="1"/>
          </p:cNvSpPr>
          <p:nvPr/>
        </p:nvSpPr>
        <p:spPr bwMode="auto">
          <a:xfrm>
            <a:off x="5580112" y="6237312"/>
            <a:ext cx="1063112" cy="369332"/>
          </a:xfrm>
          <a:prstGeom prst="rect">
            <a:avLst/>
          </a:prstGeom>
          <a:solidFill>
            <a:srgbClr val="FFFF99"/>
          </a:solidFill>
          <a:ln w="9525">
            <a:noFill/>
            <a:miter lim="800000"/>
            <a:headEnd/>
            <a:tailEnd/>
          </a:ln>
        </p:spPr>
        <p:txBody>
          <a:bodyPr wrap="none">
            <a:spAutoFit/>
          </a:bodyPr>
          <a:lstStyle/>
          <a:p>
            <a:pPr eaLnBrk="1" hangingPunct="1"/>
            <a:r>
              <a:rPr kumimoji="1" lang="en-US" altLang="ja-JP" dirty="0"/>
              <a:t>Select {1}</a:t>
            </a:r>
          </a:p>
        </p:txBody>
      </p:sp>
      <p:sp>
        <p:nvSpPr>
          <p:cNvPr id="42" name="テキスト ボックス 41"/>
          <p:cNvSpPr txBox="1"/>
          <p:nvPr/>
        </p:nvSpPr>
        <p:spPr>
          <a:xfrm>
            <a:off x="3923928" y="6309320"/>
            <a:ext cx="1204176" cy="338554"/>
          </a:xfrm>
          <a:prstGeom prst="rect">
            <a:avLst/>
          </a:prstGeom>
          <a:noFill/>
        </p:spPr>
        <p:txBody>
          <a:bodyPr wrap="none" rtlCol="0">
            <a:spAutoFit/>
          </a:bodyPr>
          <a:lstStyle/>
          <a:p>
            <a:r>
              <a:rPr lang="ja-JP" altLang="en-US" sz="1600" dirty="0" smtClean="0"/>
              <a:t>上界値 </a:t>
            </a:r>
            <a:r>
              <a:rPr lang="en-US" altLang="ja-JP" sz="1600" dirty="0" smtClean="0"/>
              <a:t>= 15</a:t>
            </a:r>
            <a:endParaRPr kumimoji="1" lang="ja-JP" altLang="en-US" sz="1600" dirty="0"/>
          </a:p>
        </p:txBody>
      </p:sp>
      <p:sp>
        <p:nvSpPr>
          <p:cNvPr id="44" name="テキスト ボックス 43"/>
          <p:cNvSpPr txBox="1"/>
          <p:nvPr/>
        </p:nvSpPr>
        <p:spPr>
          <a:xfrm>
            <a:off x="7812360" y="4725144"/>
            <a:ext cx="785793" cy="369332"/>
          </a:xfrm>
          <a:prstGeom prst="rect">
            <a:avLst/>
          </a:prstGeom>
          <a:noFill/>
        </p:spPr>
        <p:txBody>
          <a:bodyPr wrap="none" rtlCol="0">
            <a:spAutoFit/>
          </a:bodyPr>
          <a:lstStyle/>
          <a:p>
            <a:r>
              <a:rPr kumimoji="1" lang="en-US" altLang="ja-JP" dirty="0" smtClean="0">
                <a:latin typeface="Symbol" pitchFamily="18" charset="2"/>
              </a:rPr>
              <a:t>m</a:t>
            </a:r>
            <a:r>
              <a:rPr kumimoji="1" lang="en-US" altLang="ja-JP" baseline="-25000" dirty="0" smtClean="0">
                <a:latin typeface="Symbol" pitchFamily="18" charset="2"/>
              </a:rPr>
              <a:t>1</a:t>
            </a:r>
            <a:r>
              <a:rPr kumimoji="1" lang="en-US" altLang="ja-JP" dirty="0" smtClean="0">
                <a:latin typeface="Symbol" pitchFamily="18" charset="2"/>
              </a:rPr>
              <a:t>:  </a:t>
            </a:r>
            <a:r>
              <a:rPr kumimoji="1" lang="en-US" altLang="ja-JP" dirty="0" smtClean="0"/>
              <a:t>---</a:t>
            </a:r>
          </a:p>
        </p:txBody>
      </p:sp>
      <p:sp>
        <p:nvSpPr>
          <p:cNvPr id="45" name="テキスト ボックス 44"/>
          <p:cNvSpPr txBox="1"/>
          <p:nvPr/>
        </p:nvSpPr>
        <p:spPr>
          <a:xfrm>
            <a:off x="7812360" y="5085184"/>
            <a:ext cx="785793" cy="369332"/>
          </a:xfrm>
          <a:prstGeom prst="rect">
            <a:avLst/>
          </a:prstGeom>
          <a:noFill/>
        </p:spPr>
        <p:txBody>
          <a:bodyPr wrap="none" rtlCol="0">
            <a:spAutoFit/>
          </a:bodyPr>
          <a:lstStyle/>
          <a:p>
            <a:r>
              <a:rPr kumimoji="1" lang="en-US" altLang="ja-JP" dirty="0" smtClean="0">
                <a:latin typeface="Symbol" pitchFamily="18" charset="2"/>
              </a:rPr>
              <a:t>m</a:t>
            </a:r>
            <a:r>
              <a:rPr kumimoji="1" lang="en-US" altLang="ja-JP" baseline="-25000" dirty="0" smtClean="0">
                <a:latin typeface="Symbol" pitchFamily="18" charset="2"/>
              </a:rPr>
              <a:t>2</a:t>
            </a:r>
            <a:r>
              <a:rPr kumimoji="1" lang="en-US" altLang="ja-JP" dirty="0" smtClean="0">
                <a:latin typeface="Symbol" pitchFamily="18" charset="2"/>
              </a:rPr>
              <a:t>:  </a:t>
            </a:r>
            <a:r>
              <a:rPr kumimoji="1" lang="en-US" altLang="ja-JP" dirty="0" smtClean="0"/>
              <a:t>---</a:t>
            </a:r>
          </a:p>
        </p:txBody>
      </p:sp>
      <p:sp>
        <p:nvSpPr>
          <p:cNvPr id="46" name="テキスト ボックス 45"/>
          <p:cNvSpPr txBox="1"/>
          <p:nvPr/>
        </p:nvSpPr>
        <p:spPr>
          <a:xfrm>
            <a:off x="7812360" y="5517232"/>
            <a:ext cx="785793" cy="369332"/>
          </a:xfrm>
          <a:prstGeom prst="rect">
            <a:avLst/>
          </a:prstGeom>
          <a:noFill/>
        </p:spPr>
        <p:txBody>
          <a:bodyPr wrap="none" rtlCol="0">
            <a:spAutoFit/>
          </a:bodyPr>
          <a:lstStyle/>
          <a:p>
            <a:r>
              <a:rPr kumimoji="1" lang="en-US" altLang="ja-JP" dirty="0" smtClean="0">
                <a:latin typeface="Symbol" pitchFamily="18" charset="2"/>
              </a:rPr>
              <a:t>m</a:t>
            </a:r>
            <a:r>
              <a:rPr kumimoji="1" lang="en-US" altLang="ja-JP" baseline="-25000" dirty="0" smtClean="0">
                <a:latin typeface="Symbol" pitchFamily="18" charset="2"/>
              </a:rPr>
              <a:t>3</a:t>
            </a:r>
            <a:r>
              <a:rPr kumimoji="1" lang="en-US" altLang="ja-JP" dirty="0" smtClean="0">
                <a:latin typeface="Symbol" pitchFamily="18" charset="2"/>
              </a:rPr>
              <a:t>:  </a:t>
            </a:r>
            <a:r>
              <a:rPr kumimoji="1" lang="en-US" altLang="ja-JP" dirty="0" smtClean="0"/>
              <a:t>---</a:t>
            </a:r>
          </a:p>
        </p:txBody>
      </p:sp>
      <p:sp>
        <p:nvSpPr>
          <p:cNvPr id="47" name="Rectangle 14"/>
          <p:cNvSpPr>
            <a:spLocks noChangeArrowheads="1"/>
          </p:cNvSpPr>
          <p:nvPr/>
        </p:nvSpPr>
        <p:spPr bwMode="auto">
          <a:xfrm>
            <a:off x="2627784" y="5805264"/>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48" name="Rectangle 15"/>
          <p:cNvSpPr>
            <a:spLocks noChangeArrowheads="1"/>
          </p:cNvSpPr>
          <p:nvPr/>
        </p:nvSpPr>
        <p:spPr bwMode="auto">
          <a:xfrm>
            <a:off x="2627784" y="558924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49" name="Rectangle 18"/>
          <p:cNvSpPr>
            <a:spLocks noChangeArrowheads="1"/>
          </p:cNvSpPr>
          <p:nvPr/>
        </p:nvSpPr>
        <p:spPr bwMode="auto">
          <a:xfrm>
            <a:off x="5724128" y="5805264"/>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4" name="テキスト ボックス 83"/>
          <p:cNvSpPr txBox="1"/>
          <p:nvPr/>
        </p:nvSpPr>
        <p:spPr>
          <a:xfrm>
            <a:off x="7884368" y="6237312"/>
            <a:ext cx="877163" cy="369332"/>
          </a:xfrm>
          <a:prstGeom prst="rect">
            <a:avLst/>
          </a:prstGeom>
          <a:solidFill>
            <a:srgbClr val="FFC000"/>
          </a:solidFill>
        </p:spPr>
        <p:txBody>
          <a:bodyPr wrap="none" rtlCol="0">
            <a:spAutoFit/>
          </a:bodyPr>
          <a:lstStyle/>
          <a:p>
            <a:r>
              <a:rPr lang="ja-JP" altLang="en-US" dirty="0" smtClean="0"/>
              <a:t>最適解</a:t>
            </a:r>
            <a:endParaRPr kumimoji="1" lang="ja-JP" altLang="en-US" dirty="0"/>
          </a:p>
        </p:txBody>
      </p:sp>
      <p:cxnSp>
        <p:nvCxnSpPr>
          <p:cNvPr id="88" name="図形 87"/>
          <p:cNvCxnSpPr>
            <a:stCxn id="40" idx="2"/>
            <a:endCxn id="84" idx="1"/>
          </p:cNvCxnSpPr>
          <p:nvPr/>
        </p:nvCxnSpPr>
        <p:spPr>
          <a:xfrm rot="5400000" flipH="1" flipV="1">
            <a:off x="5234399" y="3956675"/>
            <a:ext cx="184666" cy="5115271"/>
          </a:xfrm>
          <a:prstGeom prst="bentConnector4">
            <a:avLst>
              <a:gd name="adj1" fmla="val -71114"/>
              <a:gd name="adj2" fmla="val 9168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a:stCxn id="41" idx="3"/>
            <a:endCxn id="84" idx="1"/>
          </p:cNvCxnSpPr>
          <p:nvPr/>
        </p:nvCxnSpPr>
        <p:spPr>
          <a:xfrm>
            <a:off x="6643224" y="6421978"/>
            <a:ext cx="124114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5220072" y="1772816"/>
            <a:ext cx="3651962" cy="1323439"/>
          </a:xfrm>
          <a:prstGeom prst="rect">
            <a:avLst/>
          </a:prstGeom>
          <a:solidFill>
            <a:srgbClr val="FFC000"/>
          </a:solidFill>
        </p:spPr>
        <p:txBody>
          <a:bodyPr wrap="none" rtlCol="0">
            <a:spAutoFit/>
          </a:bodyPr>
          <a:lstStyle/>
          <a:p>
            <a:pPr>
              <a:buNone/>
            </a:pPr>
            <a:r>
              <a:rPr lang="en-US" altLang="ja-JP" sz="1600" dirty="0" smtClean="0"/>
              <a:t>【</a:t>
            </a:r>
            <a:r>
              <a:rPr lang="ja-JP" altLang="en-US" sz="1600" dirty="0" smtClean="0"/>
              <a:t>定理</a:t>
            </a:r>
            <a:r>
              <a:rPr lang="en-US" altLang="ja-JP" sz="1600" dirty="0" smtClean="0"/>
              <a:t>】</a:t>
            </a:r>
          </a:p>
          <a:p>
            <a:pPr>
              <a:buNone/>
            </a:pPr>
            <a:r>
              <a:rPr lang="ja-JP" altLang="en-US" sz="1600" dirty="0" smtClean="0"/>
              <a:t>ラグランジュ乗数のある値のもとで，</a:t>
            </a:r>
            <a:endParaRPr lang="en-US" altLang="ja-JP" sz="1600" dirty="0" smtClean="0"/>
          </a:p>
          <a:p>
            <a:pPr>
              <a:buNone/>
            </a:pPr>
            <a:r>
              <a:rPr lang="en-US" altLang="ja-JP" sz="1600" dirty="0" err="1" smtClean="0"/>
              <a:t>DisLRP</a:t>
            </a:r>
            <a:r>
              <a:rPr lang="ja-JP" altLang="en-US" sz="1600" dirty="0" smtClean="0"/>
              <a:t>による財の割当てが緩和された</a:t>
            </a:r>
            <a:endParaRPr lang="en-US" altLang="ja-JP" sz="1600" dirty="0" smtClean="0"/>
          </a:p>
          <a:p>
            <a:pPr>
              <a:buNone/>
            </a:pPr>
            <a:r>
              <a:rPr lang="ja-JP" altLang="en-US" sz="1600" dirty="0" smtClean="0"/>
              <a:t>エージェント間制約をすべて満たすとき，</a:t>
            </a:r>
            <a:endParaRPr lang="en-US" altLang="ja-JP" sz="1600" dirty="0" smtClean="0"/>
          </a:p>
          <a:p>
            <a:pPr>
              <a:buNone/>
            </a:pPr>
            <a:r>
              <a:rPr lang="ja-JP" altLang="en-US" sz="1600" dirty="0" smtClean="0"/>
              <a:t>その割当ては最適解である．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dissolv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dissolve">
                                      <p:cBhvr>
                                        <p:cTn id="18" dur="5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dissolve">
                                      <p:cBhvr>
                                        <p:cTn id="23" dur="500"/>
                                        <p:tgtEl>
                                          <p:spTgt spid="88"/>
                                        </p:tgtEl>
                                      </p:cBhvr>
                                    </p:animEffect>
                                  </p:childTnLst>
                                </p:cTn>
                              </p:par>
                              <p:par>
                                <p:cTn id="24" presetID="9" presetClass="entr" presetSubtype="0"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dissolve">
                                      <p:cBhvr>
                                        <p:cTn id="26" dur="500"/>
                                        <p:tgtEl>
                                          <p:spTgt spid="9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dissolve">
                                      <p:cBhvr>
                                        <p:cTn id="2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84" grpId="0" animBg="1"/>
      <p:bldP spid="9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緩和・分解・調整法の適用例</a:t>
            </a:r>
            <a:endParaRPr kumimoji="1" lang="ja-JP" altLang="en-US" dirty="0"/>
          </a:p>
        </p:txBody>
      </p:sp>
      <p:graphicFrame>
        <p:nvGraphicFramePr>
          <p:cNvPr id="4" name="表 3"/>
          <p:cNvGraphicFramePr>
            <a:graphicFrameLocks noGrp="1"/>
          </p:cNvGraphicFramePr>
          <p:nvPr/>
        </p:nvGraphicFramePr>
        <p:xfrm>
          <a:off x="539552" y="1772816"/>
          <a:ext cx="7920879" cy="3810000"/>
        </p:xfrm>
        <a:graphic>
          <a:graphicData uri="http://schemas.openxmlformats.org/drawingml/2006/table">
            <a:tbl>
              <a:tblPr firstRow="1" bandRow="1">
                <a:tableStyleId>{5C22544A-7EE6-4342-B048-85BDC9FD1C3A}</a:tableStyleId>
              </a:tblPr>
              <a:tblGrid>
                <a:gridCol w="2640293"/>
                <a:gridCol w="2640293"/>
                <a:gridCol w="2640293"/>
              </a:tblGrid>
              <a:tr h="370840">
                <a:tc>
                  <a:txBody>
                    <a:bodyPr/>
                    <a:lstStyle/>
                    <a:p>
                      <a:endParaRPr kumimoji="1" lang="ja-JP" altLang="en-US" sz="2000" dirty="0"/>
                    </a:p>
                  </a:txBody>
                  <a:tcPr/>
                </a:tc>
                <a:tc>
                  <a:txBody>
                    <a:bodyPr/>
                    <a:lstStyle/>
                    <a:p>
                      <a:r>
                        <a:rPr kumimoji="1" lang="en-US" altLang="ja-JP" sz="2000" dirty="0" smtClean="0"/>
                        <a:t>DCOP</a:t>
                      </a:r>
                      <a:endParaRPr kumimoji="1" lang="ja-JP" altLang="en-US" sz="2000" dirty="0"/>
                    </a:p>
                  </a:txBody>
                  <a:tcPr/>
                </a:tc>
                <a:tc>
                  <a:txBody>
                    <a:bodyPr/>
                    <a:lstStyle/>
                    <a:p>
                      <a:r>
                        <a:rPr kumimoji="1" lang="en-US" altLang="ja-JP" sz="2000" dirty="0" smtClean="0"/>
                        <a:t>GMAP</a:t>
                      </a:r>
                      <a:endParaRPr kumimoji="1" lang="ja-JP" altLang="en-US" sz="2000" dirty="0"/>
                    </a:p>
                  </a:txBody>
                  <a:tcPr/>
                </a:tc>
              </a:tr>
              <a:tr h="370840">
                <a:tc>
                  <a:txBody>
                    <a:bodyPr/>
                    <a:lstStyle/>
                    <a:p>
                      <a:r>
                        <a:rPr kumimoji="1" lang="ja-JP" altLang="en-US" sz="2000" dirty="0" smtClean="0"/>
                        <a:t>分枝限定法</a:t>
                      </a:r>
                      <a:endParaRPr kumimoji="1" lang="ja-JP" altLang="en-US" sz="2000" dirty="0"/>
                    </a:p>
                  </a:txBody>
                  <a:tcPr/>
                </a:tc>
                <a:tc>
                  <a:txBody>
                    <a:bodyPr/>
                    <a:lstStyle/>
                    <a:p>
                      <a:r>
                        <a:rPr kumimoji="1" lang="en-US" altLang="ja-JP" sz="2000" b="1" dirty="0" smtClean="0">
                          <a:solidFill>
                            <a:schemeClr val="tx1"/>
                          </a:solidFill>
                        </a:rPr>
                        <a:t>ADOPT</a:t>
                      </a:r>
                      <a:r>
                        <a:rPr kumimoji="1" lang="en-US" altLang="ja-JP" sz="2000" dirty="0" smtClean="0"/>
                        <a:t> [</a:t>
                      </a:r>
                      <a:r>
                        <a:rPr kumimoji="1" lang="en-US" altLang="ja-JP" sz="2000" dirty="0" err="1" smtClean="0"/>
                        <a:t>Modi</a:t>
                      </a:r>
                      <a:r>
                        <a:rPr kumimoji="1" lang="en-US" altLang="ja-JP" sz="2000" dirty="0" smtClean="0"/>
                        <a:t>, 03]</a:t>
                      </a:r>
                    </a:p>
                    <a:p>
                      <a:r>
                        <a:rPr kumimoji="1" lang="en-US" altLang="ja-JP" sz="2000" b="1" dirty="0" err="1" smtClean="0">
                          <a:solidFill>
                            <a:schemeClr val="tx1"/>
                          </a:solidFill>
                        </a:rPr>
                        <a:t>BnB</a:t>
                      </a:r>
                      <a:r>
                        <a:rPr kumimoji="1" lang="en-US" altLang="ja-JP" sz="2000" b="1" dirty="0" smtClean="0">
                          <a:solidFill>
                            <a:schemeClr val="tx1"/>
                          </a:solidFill>
                        </a:rPr>
                        <a:t>-ADOPT</a:t>
                      </a:r>
                      <a:r>
                        <a:rPr kumimoji="1" lang="en-US" altLang="ja-JP" sz="2000" dirty="0" smtClean="0"/>
                        <a:t> [</a:t>
                      </a:r>
                      <a:r>
                        <a:rPr kumimoji="1" lang="en-US" altLang="ja-JP" sz="2000" dirty="0" err="1" smtClean="0"/>
                        <a:t>Yeoh</a:t>
                      </a:r>
                      <a:r>
                        <a:rPr kumimoji="1" lang="en-US" altLang="ja-JP" sz="2000" dirty="0" smtClean="0"/>
                        <a:t>, 10]</a:t>
                      </a:r>
                      <a:endParaRPr kumimoji="1" lang="ja-JP" altLang="en-US" sz="2000" dirty="0"/>
                    </a:p>
                  </a:txBody>
                  <a:tcPr/>
                </a:tc>
                <a:tc>
                  <a:txBody>
                    <a:bodyPr/>
                    <a:lstStyle/>
                    <a:p>
                      <a:endParaRPr kumimoji="1" lang="ja-JP" altLang="en-US" sz="2000"/>
                    </a:p>
                  </a:txBody>
                  <a:tcPr/>
                </a:tc>
              </a:tr>
              <a:tr h="370840">
                <a:tc>
                  <a:txBody>
                    <a:bodyPr/>
                    <a:lstStyle/>
                    <a:p>
                      <a:r>
                        <a:rPr kumimoji="1" lang="ja-JP" altLang="en-US" sz="2000" dirty="0" smtClean="0"/>
                        <a:t>動的計画法</a:t>
                      </a:r>
                      <a:endParaRPr kumimoji="1" lang="ja-JP" altLang="en-US" sz="2000" dirty="0"/>
                    </a:p>
                  </a:txBody>
                  <a:tcPr/>
                </a:tc>
                <a:tc>
                  <a:txBody>
                    <a:bodyPr/>
                    <a:lstStyle/>
                    <a:p>
                      <a:r>
                        <a:rPr kumimoji="1" lang="en-US" altLang="ja-JP" sz="2000" b="1" dirty="0" smtClean="0">
                          <a:solidFill>
                            <a:schemeClr val="tx1"/>
                          </a:solidFill>
                        </a:rPr>
                        <a:t>DPOP</a:t>
                      </a:r>
                      <a:r>
                        <a:rPr kumimoji="1" lang="en-US" altLang="ja-JP" sz="2000" dirty="0" smtClean="0"/>
                        <a:t> [</a:t>
                      </a:r>
                      <a:r>
                        <a:rPr kumimoji="1" lang="en-US" altLang="ja-JP" sz="2000" dirty="0" err="1" smtClean="0"/>
                        <a:t>Petcu</a:t>
                      </a:r>
                      <a:r>
                        <a:rPr kumimoji="1" lang="en-US" altLang="ja-JP" sz="2000" dirty="0" smtClean="0"/>
                        <a:t>, 05]</a:t>
                      </a:r>
                    </a:p>
                    <a:p>
                      <a:r>
                        <a:rPr kumimoji="1" lang="en-US" altLang="ja-JP" sz="2000" b="1" dirty="0" smtClean="0">
                          <a:solidFill>
                            <a:schemeClr val="tx1"/>
                          </a:solidFill>
                        </a:rPr>
                        <a:t>Max-Sum</a:t>
                      </a:r>
                      <a:r>
                        <a:rPr kumimoji="1" lang="en-US" altLang="ja-JP" sz="2000" dirty="0" smtClean="0"/>
                        <a:t> [Rogers, 11]</a:t>
                      </a:r>
                      <a:endParaRPr kumimoji="1" lang="ja-JP" altLang="en-US" sz="2000" dirty="0"/>
                    </a:p>
                  </a:txBody>
                  <a:tcPr/>
                </a:tc>
                <a:tc>
                  <a:txBody>
                    <a:bodyPr/>
                    <a:lstStyle/>
                    <a:p>
                      <a:endParaRPr kumimoji="1" lang="ja-JP" altLang="en-US" sz="2000" dirty="0"/>
                    </a:p>
                  </a:txBody>
                  <a:tcPr/>
                </a:tc>
              </a:tr>
              <a:tr h="370840">
                <a:tc>
                  <a:txBody>
                    <a:bodyPr/>
                    <a:lstStyle/>
                    <a:p>
                      <a:r>
                        <a:rPr kumimoji="1" lang="ja-JP" altLang="en-US" sz="2000" dirty="0" smtClean="0"/>
                        <a:t>局所探索法</a:t>
                      </a:r>
                      <a:endParaRPr kumimoji="1" lang="ja-JP" altLang="en-US" sz="2000" dirty="0"/>
                    </a:p>
                  </a:txBody>
                  <a:tcPr/>
                </a:tc>
                <a:tc>
                  <a:txBody>
                    <a:bodyPr/>
                    <a:lstStyle/>
                    <a:p>
                      <a:r>
                        <a:rPr kumimoji="1" lang="en-US" altLang="ja-JP" sz="2000" b="1" dirty="0" smtClean="0">
                          <a:solidFill>
                            <a:schemeClr val="tx1"/>
                          </a:solidFill>
                        </a:rPr>
                        <a:t>DSA</a:t>
                      </a:r>
                      <a:r>
                        <a:rPr kumimoji="1" lang="en-US" altLang="ja-JP" sz="2000" dirty="0" smtClean="0"/>
                        <a:t> [Fitzpatrick, 01]</a:t>
                      </a:r>
                    </a:p>
                    <a:p>
                      <a:r>
                        <a:rPr kumimoji="1" lang="en-US" altLang="ja-JP" sz="2000" b="1" dirty="0" smtClean="0">
                          <a:solidFill>
                            <a:schemeClr val="tx1"/>
                          </a:solidFill>
                        </a:rPr>
                        <a:t>DALO</a:t>
                      </a:r>
                      <a:r>
                        <a:rPr kumimoji="1" lang="en-US" altLang="ja-JP" sz="2000" dirty="0" smtClean="0"/>
                        <a:t> [</a:t>
                      </a:r>
                      <a:r>
                        <a:rPr kumimoji="1" lang="en-US" altLang="ja-JP" sz="2000" dirty="0" err="1" smtClean="0"/>
                        <a:t>Kiekintveld</a:t>
                      </a:r>
                      <a:r>
                        <a:rPr kumimoji="1" lang="en-US" altLang="ja-JP" sz="2000" dirty="0" smtClean="0"/>
                        <a:t>,</a:t>
                      </a:r>
                      <a:r>
                        <a:rPr kumimoji="1" lang="en-US" altLang="ja-JP" sz="2000" baseline="0" dirty="0" smtClean="0"/>
                        <a:t> 10]</a:t>
                      </a:r>
                      <a:endParaRPr kumimoji="1" lang="ja-JP" altLang="en-US" sz="2000" dirty="0"/>
                    </a:p>
                  </a:txBody>
                  <a:tcPr/>
                </a:tc>
                <a:tc>
                  <a:txBody>
                    <a:bodyPr/>
                    <a:lstStyle/>
                    <a:p>
                      <a:endParaRPr kumimoji="1" lang="ja-JP" altLang="en-US" sz="2000" dirty="0"/>
                    </a:p>
                  </a:txBody>
                  <a:tcPr/>
                </a:tc>
              </a:tr>
              <a:tr h="370840">
                <a:tc>
                  <a:txBody>
                    <a:bodyPr/>
                    <a:lstStyle/>
                    <a:p>
                      <a:r>
                        <a:rPr kumimoji="1" lang="ja-JP" altLang="en-US" sz="2000" dirty="0" smtClean="0">
                          <a:solidFill>
                            <a:srgbClr val="FF0000"/>
                          </a:solidFill>
                        </a:rPr>
                        <a:t>緩和・分解・調整法</a:t>
                      </a:r>
                      <a:endParaRPr kumimoji="1" lang="ja-JP" altLang="en-US" sz="2000" dirty="0">
                        <a:solidFill>
                          <a:srgbClr val="FF0000"/>
                        </a:solidFill>
                      </a:endParaRPr>
                    </a:p>
                  </a:txBody>
                  <a:tcPr/>
                </a:tc>
                <a:tc>
                  <a:txBody>
                    <a:bodyPr/>
                    <a:lstStyle/>
                    <a:p>
                      <a:r>
                        <a:rPr kumimoji="1" lang="en-US" altLang="ja-JP" sz="2000" b="1" dirty="0" err="1" smtClean="0">
                          <a:solidFill>
                            <a:schemeClr val="tx1"/>
                          </a:solidFill>
                        </a:rPr>
                        <a:t>DaCSA</a:t>
                      </a:r>
                      <a:r>
                        <a:rPr kumimoji="1" lang="en-US" altLang="ja-JP" sz="2000" b="1" dirty="0" smtClean="0">
                          <a:solidFill>
                            <a:schemeClr val="tx1"/>
                          </a:solidFill>
                        </a:rPr>
                        <a:t> </a:t>
                      </a:r>
                      <a:r>
                        <a:rPr kumimoji="1" lang="en-US" altLang="ja-JP" sz="2000" b="0" dirty="0" smtClean="0">
                          <a:solidFill>
                            <a:schemeClr val="tx1"/>
                          </a:solidFill>
                        </a:rPr>
                        <a:t>[</a:t>
                      </a:r>
                      <a:r>
                        <a:rPr kumimoji="1" lang="en-US" altLang="ja-JP" sz="2000" b="0" dirty="0" err="1" smtClean="0">
                          <a:solidFill>
                            <a:schemeClr val="tx1"/>
                          </a:solidFill>
                        </a:rPr>
                        <a:t>Vinyals</a:t>
                      </a:r>
                      <a:r>
                        <a:rPr kumimoji="1" lang="en-US" altLang="ja-JP" sz="2000" b="0" dirty="0" smtClean="0">
                          <a:solidFill>
                            <a:schemeClr val="tx1"/>
                          </a:solidFill>
                        </a:rPr>
                        <a:t>, 10]</a:t>
                      </a:r>
                    </a:p>
                    <a:p>
                      <a:r>
                        <a:rPr kumimoji="1" lang="en-US" altLang="ja-JP" sz="2000" b="1" dirty="0" smtClean="0">
                          <a:solidFill>
                            <a:schemeClr val="tx1"/>
                          </a:solidFill>
                        </a:rPr>
                        <a:t>EU-</a:t>
                      </a:r>
                      <a:r>
                        <a:rPr kumimoji="1" lang="en-US" altLang="ja-JP" sz="2000" b="1" dirty="0" err="1" smtClean="0">
                          <a:solidFill>
                            <a:schemeClr val="tx1"/>
                          </a:solidFill>
                        </a:rPr>
                        <a:t>DaC</a:t>
                      </a:r>
                      <a:r>
                        <a:rPr kumimoji="1" lang="en-US" altLang="ja-JP" sz="2000" dirty="0" smtClean="0"/>
                        <a:t> [</a:t>
                      </a:r>
                      <a:r>
                        <a:rPr kumimoji="1" lang="en-US" altLang="ja-JP" sz="2000" dirty="0" err="1" smtClean="0"/>
                        <a:t>Vinyals</a:t>
                      </a:r>
                      <a:r>
                        <a:rPr kumimoji="1" lang="en-US" altLang="ja-JP" sz="2000" dirty="0" smtClean="0"/>
                        <a:t>, 10]</a:t>
                      </a:r>
                    </a:p>
                    <a:p>
                      <a:r>
                        <a:rPr kumimoji="1" lang="en-US" altLang="ja-JP" sz="2000" b="1" dirty="0" smtClean="0">
                          <a:solidFill>
                            <a:srgbClr val="FF0000"/>
                          </a:solidFill>
                        </a:rPr>
                        <a:t>DeQED</a:t>
                      </a:r>
                      <a:r>
                        <a:rPr kumimoji="1" lang="en-US" altLang="ja-JP" sz="2000" baseline="0" dirty="0" smtClean="0"/>
                        <a:t> [</a:t>
                      </a:r>
                      <a:r>
                        <a:rPr kumimoji="1" lang="en-US" altLang="ja-JP" sz="2000" baseline="0" dirty="0" err="1" smtClean="0"/>
                        <a:t>Hatano</a:t>
                      </a:r>
                      <a:r>
                        <a:rPr kumimoji="1" lang="en-US" altLang="ja-JP" sz="2000" baseline="0" dirty="0" smtClean="0"/>
                        <a:t>, 13]</a:t>
                      </a:r>
                      <a:endParaRPr kumimoji="1" lang="ja-JP" altLang="en-US" sz="2000" dirty="0"/>
                    </a:p>
                  </a:txBody>
                  <a:tcPr/>
                </a:tc>
                <a:tc>
                  <a:txBody>
                    <a:bodyPr/>
                    <a:lstStyle/>
                    <a:p>
                      <a:r>
                        <a:rPr kumimoji="1" lang="en-US" altLang="ja-JP" sz="2000" b="1" dirty="0" err="1" smtClean="0">
                          <a:solidFill>
                            <a:schemeClr val="tx1"/>
                          </a:solidFill>
                        </a:rPr>
                        <a:t>DisLRP</a:t>
                      </a:r>
                      <a:r>
                        <a:rPr kumimoji="1" lang="en-US" altLang="ja-JP" sz="2000" baseline="0" dirty="0" smtClean="0"/>
                        <a:t> [Hirayama, 06; Hirayama, 07; Hirayama, 09; </a:t>
                      </a:r>
                      <a:r>
                        <a:rPr kumimoji="1" lang="en-US" altLang="ja-JP" sz="2000" baseline="0" dirty="0" err="1" smtClean="0"/>
                        <a:t>Hanada</a:t>
                      </a:r>
                      <a:r>
                        <a:rPr kumimoji="1" lang="en-US" altLang="ja-JP" sz="2000" baseline="0" dirty="0" smtClean="0"/>
                        <a:t>, 11]</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5" name="角丸四角形 4"/>
          <p:cNvSpPr/>
          <p:nvPr/>
        </p:nvSpPr>
        <p:spPr>
          <a:xfrm>
            <a:off x="3851920" y="3717032"/>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角丸四角形 5"/>
          <p:cNvSpPr/>
          <p:nvPr/>
        </p:nvSpPr>
        <p:spPr>
          <a:xfrm>
            <a:off x="2483768" y="3717032"/>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角丸四角形 6"/>
          <p:cNvSpPr/>
          <p:nvPr/>
        </p:nvSpPr>
        <p:spPr>
          <a:xfrm>
            <a:off x="1115616" y="3717032"/>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テキスト ボックス 46"/>
          <p:cNvSpPr txBox="1">
            <a:spLocks noChangeArrowheads="1"/>
          </p:cNvSpPr>
          <p:nvPr/>
        </p:nvSpPr>
        <p:spPr bwMode="auto">
          <a:xfrm>
            <a:off x="1115616" y="4365104"/>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9" name="テキスト ボックス 46"/>
          <p:cNvSpPr txBox="1">
            <a:spLocks noChangeArrowheads="1"/>
          </p:cNvSpPr>
          <p:nvPr/>
        </p:nvSpPr>
        <p:spPr bwMode="auto">
          <a:xfrm>
            <a:off x="2483768" y="4365104"/>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 name="テキスト ボックス 46"/>
          <p:cNvSpPr txBox="1">
            <a:spLocks noChangeArrowheads="1"/>
          </p:cNvSpPr>
          <p:nvPr/>
        </p:nvSpPr>
        <p:spPr bwMode="auto">
          <a:xfrm>
            <a:off x="3923928" y="4365104"/>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11" name="Oval 8"/>
          <p:cNvSpPr>
            <a:spLocks noChangeArrowheads="1"/>
          </p:cNvSpPr>
          <p:nvPr/>
        </p:nvSpPr>
        <p:spPr bwMode="auto">
          <a:xfrm>
            <a:off x="1403921" y="3789685"/>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2" name="Oval 8"/>
          <p:cNvSpPr>
            <a:spLocks noChangeArrowheads="1"/>
          </p:cNvSpPr>
          <p:nvPr/>
        </p:nvSpPr>
        <p:spPr bwMode="auto">
          <a:xfrm>
            <a:off x="2844329" y="3788296"/>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3" name="Oval 8"/>
          <p:cNvSpPr>
            <a:spLocks noChangeArrowheads="1"/>
          </p:cNvSpPr>
          <p:nvPr/>
        </p:nvSpPr>
        <p:spPr bwMode="auto">
          <a:xfrm>
            <a:off x="4211985" y="3788296"/>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6" name="Text Box 16"/>
          <p:cNvSpPr txBox="1">
            <a:spLocks noChangeArrowheads="1"/>
          </p:cNvSpPr>
          <p:nvPr/>
        </p:nvSpPr>
        <p:spPr bwMode="auto">
          <a:xfrm>
            <a:off x="1115616" y="3717032"/>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17" name="Text Box 16"/>
          <p:cNvSpPr txBox="1">
            <a:spLocks noChangeArrowheads="1"/>
          </p:cNvSpPr>
          <p:nvPr/>
        </p:nvSpPr>
        <p:spPr bwMode="auto">
          <a:xfrm>
            <a:off x="2555776" y="3645024"/>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18" name="Text Box 16"/>
          <p:cNvSpPr txBox="1">
            <a:spLocks noChangeArrowheads="1"/>
          </p:cNvSpPr>
          <p:nvPr/>
        </p:nvSpPr>
        <p:spPr bwMode="auto">
          <a:xfrm>
            <a:off x="3923928" y="3645024"/>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sp>
        <p:nvSpPr>
          <p:cNvPr id="23" name="テキスト ボックス 22"/>
          <p:cNvSpPr txBox="1"/>
          <p:nvPr/>
        </p:nvSpPr>
        <p:spPr>
          <a:xfrm>
            <a:off x="1043608" y="2924944"/>
            <a:ext cx="3744416" cy="400110"/>
          </a:xfrm>
          <a:prstGeom prst="rect">
            <a:avLst/>
          </a:prstGeom>
          <a:solidFill>
            <a:srgbClr val="FFC000"/>
          </a:solidFill>
          <a:ln>
            <a:solidFill>
              <a:srgbClr val="FFC000"/>
            </a:solidFill>
          </a:ln>
        </p:spPr>
        <p:txBody>
          <a:bodyPr wrap="square" rtlCol="0">
            <a:spAutoFit/>
          </a:bodyPr>
          <a:lstStyle/>
          <a:p>
            <a:pPr algn="ctr"/>
            <a:r>
              <a:rPr kumimoji="1" lang="en-US" altLang="ja-JP" sz="2000" dirty="0" smtClean="0"/>
              <a:t>Max.  f</a:t>
            </a:r>
            <a:r>
              <a:rPr kumimoji="1" lang="en-US" altLang="ja-JP" sz="2000" baseline="-25000" dirty="0" smtClean="0"/>
              <a:t>12</a:t>
            </a:r>
            <a:r>
              <a:rPr kumimoji="1" lang="en-US" altLang="ja-JP" sz="2000" dirty="0" smtClean="0"/>
              <a:t> + f</a:t>
            </a:r>
            <a:r>
              <a:rPr kumimoji="1" lang="en-US" altLang="ja-JP" sz="2000" baseline="-25000" dirty="0" smtClean="0"/>
              <a:t>23</a:t>
            </a:r>
            <a:r>
              <a:rPr kumimoji="1" lang="en-US" altLang="ja-JP" sz="2000" dirty="0" smtClean="0"/>
              <a:t> + f</a:t>
            </a:r>
            <a:r>
              <a:rPr kumimoji="1" lang="en-US" altLang="ja-JP" sz="2000" baseline="-25000" dirty="0" smtClean="0"/>
              <a:t>13</a:t>
            </a:r>
            <a:endParaRPr kumimoji="1" lang="ja-JP" altLang="en-US" sz="2000" baseline="-25000" dirty="0"/>
          </a:p>
        </p:txBody>
      </p:sp>
      <p:sp>
        <p:nvSpPr>
          <p:cNvPr id="24" name="下矢印 23"/>
          <p:cNvSpPr/>
          <p:nvPr/>
        </p:nvSpPr>
        <p:spPr>
          <a:xfrm flipV="1">
            <a:off x="2771800" y="335699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flipV="1">
            <a:off x="1403648" y="335699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flipV="1">
            <a:off x="4211960" y="335699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表 26"/>
          <p:cNvGraphicFramePr>
            <a:graphicFrameLocks noGrp="1"/>
          </p:cNvGraphicFramePr>
          <p:nvPr/>
        </p:nvGraphicFramePr>
        <p:xfrm>
          <a:off x="6227613" y="3357315"/>
          <a:ext cx="2088231" cy="1112520"/>
        </p:xfrm>
        <a:graphic>
          <a:graphicData uri="http://schemas.openxmlformats.org/drawingml/2006/table">
            <a:tbl>
              <a:tblPr firstRow="1" bandRow="1">
                <a:tableStyleId>{5C22544A-7EE6-4342-B048-85BDC9FD1C3A}</a:tableStyleId>
              </a:tblPr>
              <a:tblGrid>
                <a:gridCol w="696077"/>
                <a:gridCol w="696077"/>
                <a:gridCol w="696077"/>
              </a:tblGrid>
              <a:tr h="370840">
                <a:tc>
                  <a:txBody>
                    <a:bodyPr/>
                    <a:lstStyle/>
                    <a:p>
                      <a:endParaRPr kumimoji="1" lang="ja-JP" altLang="en-US" sz="1400" dirty="0"/>
                    </a:p>
                  </a:txBody>
                  <a:tcPr>
                    <a:solidFill>
                      <a:schemeClr val="accent1"/>
                    </a:solidFill>
                  </a:tcPr>
                </a:tc>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r>
              <a:tr h="370840">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pPr algn="r"/>
                      <a:r>
                        <a:rPr kumimoji="1" lang="en-US" altLang="ja-JP" sz="1400" dirty="0" smtClean="0"/>
                        <a:t>1</a:t>
                      </a:r>
                      <a:endParaRPr kumimoji="1" lang="ja-JP" altLang="en-US" sz="1400" dirty="0"/>
                    </a:p>
                  </a:txBody>
                  <a:tcPr/>
                </a:tc>
                <a:tc>
                  <a:txBody>
                    <a:bodyPr/>
                    <a:lstStyle/>
                    <a:p>
                      <a:pPr algn="r"/>
                      <a:r>
                        <a:rPr kumimoji="1" lang="en-US" altLang="ja-JP" sz="1400" dirty="0" smtClean="0"/>
                        <a:t>2</a:t>
                      </a:r>
                      <a:endParaRPr kumimoji="1" lang="ja-JP" altLang="en-US" sz="1400" dirty="0"/>
                    </a:p>
                  </a:txBody>
                  <a:tcPr/>
                </a:tc>
              </a:tr>
              <a:tr h="370840">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c>
                  <a:txBody>
                    <a:bodyPr/>
                    <a:lstStyle/>
                    <a:p>
                      <a:pPr algn="r"/>
                      <a:r>
                        <a:rPr kumimoji="1" lang="en-US" altLang="ja-JP" sz="1400" dirty="0" smtClean="0"/>
                        <a:t>2</a:t>
                      </a:r>
                      <a:endParaRPr kumimoji="1" lang="ja-JP" altLang="en-US" sz="1400" dirty="0"/>
                    </a:p>
                  </a:txBody>
                  <a:tcPr/>
                </a:tc>
                <a:tc>
                  <a:txBody>
                    <a:bodyPr/>
                    <a:lstStyle/>
                    <a:p>
                      <a:pPr algn="r"/>
                      <a:r>
                        <a:rPr kumimoji="1" lang="en-US" altLang="ja-JP" sz="1400" dirty="0" smtClean="0"/>
                        <a:t>0</a:t>
                      </a:r>
                      <a:endParaRPr kumimoji="1" lang="ja-JP" altLang="en-US" sz="1400" dirty="0"/>
                    </a:p>
                  </a:txBody>
                  <a:tcPr/>
                </a:tc>
              </a:tr>
            </a:tbl>
          </a:graphicData>
        </a:graphic>
      </p:graphicFrame>
      <p:sp>
        <p:nvSpPr>
          <p:cNvPr id="28" name="テキスト ボックス 32"/>
          <p:cNvSpPr txBox="1">
            <a:spLocks noChangeArrowheads="1"/>
          </p:cNvSpPr>
          <p:nvPr/>
        </p:nvSpPr>
        <p:spPr bwMode="auto">
          <a:xfrm>
            <a:off x="6156176" y="2996952"/>
            <a:ext cx="1250663" cy="369332"/>
          </a:xfrm>
          <a:prstGeom prst="rect">
            <a:avLst/>
          </a:prstGeom>
          <a:noFill/>
          <a:ln w="9525">
            <a:noFill/>
            <a:miter lim="800000"/>
            <a:headEnd/>
            <a:tailEnd/>
          </a:ln>
        </p:spPr>
        <p:txBody>
          <a:bodyPr wrap="none">
            <a:spAutoFit/>
          </a:bodyPr>
          <a:lstStyle/>
          <a:p>
            <a:r>
              <a:rPr kumimoji="1" lang="ja-JP" altLang="en-US" dirty="0" smtClean="0"/>
              <a:t>効用関数</a:t>
            </a:r>
            <a:r>
              <a:rPr kumimoji="1" lang="en-US" altLang="ja-JP" dirty="0" err="1" smtClean="0"/>
              <a:t>f</a:t>
            </a:r>
            <a:r>
              <a:rPr kumimoji="1" lang="en-US" altLang="ja-JP" baseline="-25000" dirty="0" err="1" smtClean="0"/>
              <a:t>ij</a:t>
            </a:r>
            <a:endParaRPr kumimoji="1" lang="ja-JP" altLang="en-US" baseline="-25000" dirty="0"/>
          </a:p>
        </p:txBody>
      </p:sp>
      <p:cxnSp>
        <p:nvCxnSpPr>
          <p:cNvPr id="29" name="直線コネクタ 28"/>
          <p:cNvCxnSpPr/>
          <p:nvPr/>
        </p:nvCxnSpPr>
        <p:spPr>
          <a:xfrm>
            <a:off x="6227514" y="3357240"/>
            <a:ext cx="72008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Box 16"/>
          <p:cNvSpPr txBox="1">
            <a:spLocks noChangeArrowheads="1"/>
          </p:cNvSpPr>
          <p:nvPr/>
        </p:nvSpPr>
        <p:spPr bwMode="auto">
          <a:xfrm>
            <a:off x="6299522" y="3429248"/>
            <a:ext cx="216024" cy="338554"/>
          </a:xfrm>
          <a:prstGeom prst="rect">
            <a:avLst/>
          </a:prstGeom>
          <a:noFill/>
          <a:ln w="9525">
            <a:noFill/>
            <a:miter lim="800000"/>
            <a:headEnd/>
            <a:tailEnd/>
          </a:ln>
        </p:spPr>
        <p:txBody>
          <a:bodyPr wrap="square">
            <a:spAutoFit/>
          </a:bodyPr>
          <a:lstStyle/>
          <a:p>
            <a:r>
              <a:rPr lang="en-US" altLang="ja-JP" sz="1600" dirty="0" err="1" smtClean="0">
                <a:solidFill>
                  <a:schemeClr val="bg1"/>
                </a:solidFill>
              </a:rPr>
              <a:t>i</a:t>
            </a:r>
            <a:endParaRPr lang="en-US" altLang="ja-JP" sz="1600" baseline="-25000" dirty="0">
              <a:solidFill>
                <a:schemeClr val="bg1"/>
              </a:solidFill>
            </a:endParaRPr>
          </a:p>
        </p:txBody>
      </p:sp>
      <p:sp>
        <p:nvSpPr>
          <p:cNvPr id="31" name="Text Box 16"/>
          <p:cNvSpPr txBox="1">
            <a:spLocks noChangeArrowheads="1"/>
          </p:cNvSpPr>
          <p:nvPr/>
        </p:nvSpPr>
        <p:spPr bwMode="auto">
          <a:xfrm>
            <a:off x="6659562" y="3285232"/>
            <a:ext cx="207640" cy="346938"/>
          </a:xfrm>
          <a:prstGeom prst="rect">
            <a:avLst/>
          </a:prstGeom>
          <a:noFill/>
          <a:ln w="9525">
            <a:noFill/>
            <a:miter lim="800000"/>
            <a:headEnd/>
            <a:tailEnd/>
          </a:ln>
        </p:spPr>
        <p:txBody>
          <a:bodyPr wrap="square">
            <a:spAutoFit/>
          </a:bodyPr>
          <a:lstStyle/>
          <a:p>
            <a:r>
              <a:rPr lang="en-US" altLang="ja-JP" sz="1600" dirty="0" smtClean="0">
                <a:solidFill>
                  <a:schemeClr val="bg1"/>
                </a:solidFill>
              </a:rPr>
              <a:t>j</a:t>
            </a:r>
            <a:endParaRPr lang="en-US" altLang="ja-JP" sz="1600" baseline="-250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5" name="角丸四角形 4"/>
          <p:cNvSpPr/>
          <p:nvPr/>
        </p:nvSpPr>
        <p:spPr>
          <a:xfrm>
            <a:off x="3851920" y="3717032"/>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角丸四角形 5"/>
          <p:cNvSpPr/>
          <p:nvPr/>
        </p:nvSpPr>
        <p:spPr>
          <a:xfrm>
            <a:off x="2483768" y="3717032"/>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角丸四角形 6"/>
          <p:cNvSpPr/>
          <p:nvPr/>
        </p:nvSpPr>
        <p:spPr>
          <a:xfrm>
            <a:off x="1115616" y="3717032"/>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テキスト ボックス 46"/>
          <p:cNvSpPr txBox="1">
            <a:spLocks noChangeArrowheads="1"/>
          </p:cNvSpPr>
          <p:nvPr/>
        </p:nvSpPr>
        <p:spPr bwMode="auto">
          <a:xfrm>
            <a:off x="1115616" y="4365104"/>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9" name="テキスト ボックス 46"/>
          <p:cNvSpPr txBox="1">
            <a:spLocks noChangeArrowheads="1"/>
          </p:cNvSpPr>
          <p:nvPr/>
        </p:nvSpPr>
        <p:spPr bwMode="auto">
          <a:xfrm>
            <a:off x="2483768" y="4365104"/>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 name="テキスト ボックス 46"/>
          <p:cNvSpPr txBox="1">
            <a:spLocks noChangeArrowheads="1"/>
          </p:cNvSpPr>
          <p:nvPr/>
        </p:nvSpPr>
        <p:spPr bwMode="auto">
          <a:xfrm>
            <a:off x="3923928" y="4365104"/>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11" name="Oval 8"/>
          <p:cNvSpPr>
            <a:spLocks noChangeArrowheads="1"/>
          </p:cNvSpPr>
          <p:nvPr/>
        </p:nvSpPr>
        <p:spPr bwMode="auto">
          <a:xfrm>
            <a:off x="1403921" y="3789685"/>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2" name="Oval 8"/>
          <p:cNvSpPr>
            <a:spLocks noChangeArrowheads="1"/>
          </p:cNvSpPr>
          <p:nvPr/>
        </p:nvSpPr>
        <p:spPr bwMode="auto">
          <a:xfrm>
            <a:off x="2844329" y="3788296"/>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3" name="Oval 8"/>
          <p:cNvSpPr>
            <a:spLocks noChangeArrowheads="1"/>
          </p:cNvSpPr>
          <p:nvPr/>
        </p:nvSpPr>
        <p:spPr bwMode="auto">
          <a:xfrm>
            <a:off x="4211985" y="3788296"/>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6" name="Text Box 16"/>
          <p:cNvSpPr txBox="1">
            <a:spLocks noChangeArrowheads="1"/>
          </p:cNvSpPr>
          <p:nvPr/>
        </p:nvSpPr>
        <p:spPr bwMode="auto">
          <a:xfrm>
            <a:off x="1115616" y="3717032"/>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17" name="Text Box 16"/>
          <p:cNvSpPr txBox="1">
            <a:spLocks noChangeArrowheads="1"/>
          </p:cNvSpPr>
          <p:nvPr/>
        </p:nvSpPr>
        <p:spPr bwMode="auto">
          <a:xfrm>
            <a:off x="2555776" y="3645024"/>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18" name="Text Box 16"/>
          <p:cNvSpPr txBox="1">
            <a:spLocks noChangeArrowheads="1"/>
          </p:cNvSpPr>
          <p:nvPr/>
        </p:nvSpPr>
        <p:spPr bwMode="auto">
          <a:xfrm>
            <a:off x="3923928" y="3645024"/>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sp>
        <p:nvSpPr>
          <p:cNvPr id="24" name="下矢印 23"/>
          <p:cNvSpPr/>
          <p:nvPr/>
        </p:nvSpPr>
        <p:spPr>
          <a:xfrm flipV="1">
            <a:off x="2771800" y="335699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flipV="1">
            <a:off x="1403648" y="335699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flipV="1">
            <a:off x="4211960" y="335699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表 26"/>
          <p:cNvGraphicFramePr>
            <a:graphicFrameLocks noGrp="1"/>
          </p:cNvGraphicFramePr>
          <p:nvPr/>
        </p:nvGraphicFramePr>
        <p:xfrm>
          <a:off x="6227613" y="3357315"/>
          <a:ext cx="2088231" cy="1112520"/>
        </p:xfrm>
        <a:graphic>
          <a:graphicData uri="http://schemas.openxmlformats.org/drawingml/2006/table">
            <a:tbl>
              <a:tblPr firstRow="1" bandRow="1">
                <a:tableStyleId>{5C22544A-7EE6-4342-B048-85BDC9FD1C3A}</a:tableStyleId>
              </a:tblPr>
              <a:tblGrid>
                <a:gridCol w="696077"/>
                <a:gridCol w="696077"/>
                <a:gridCol w="696077"/>
              </a:tblGrid>
              <a:tr h="370840">
                <a:tc>
                  <a:txBody>
                    <a:bodyPr/>
                    <a:lstStyle/>
                    <a:p>
                      <a:endParaRPr kumimoji="1" lang="ja-JP" altLang="en-US" sz="1400" dirty="0"/>
                    </a:p>
                  </a:txBody>
                  <a:tcPr>
                    <a:solidFill>
                      <a:schemeClr val="accent1"/>
                    </a:solidFill>
                  </a:tcPr>
                </a:tc>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r>
              <a:tr h="370840">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pPr algn="r"/>
                      <a:r>
                        <a:rPr kumimoji="1" lang="en-US" altLang="ja-JP" sz="1400" dirty="0" smtClean="0"/>
                        <a:t>1</a:t>
                      </a:r>
                      <a:endParaRPr kumimoji="1" lang="ja-JP" altLang="en-US" sz="1400" dirty="0"/>
                    </a:p>
                  </a:txBody>
                  <a:tcPr/>
                </a:tc>
                <a:tc>
                  <a:txBody>
                    <a:bodyPr/>
                    <a:lstStyle/>
                    <a:p>
                      <a:pPr algn="r"/>
                      <a:r>
                        <a:rPr kumimoji="1" lang="en-US" altLang="ja-JP" sz="1400" dirty="0" smtClean="0"/>
                        <a:t>2</a:t>
                      </a:r>
                      <a:endParaRPr kumimoji="1" lang="ja-JP" altLang="en-US" sz="1400" dirty="0"/>
                    </a:p>
                  </a:txBody>
                  <a:tcPr/>
                </a:tc>
              </a:tr>
              <a:tr h="370840">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c>
                  <a:txBody>
                    <a:bodyPr/>
                    <a:lstStyle/>
                    <a:p>
                      <a:pPr algn="r"/>
                      <a:r>
                        <a:rPr kumimoji="1" lang="en-US" altLang="ja-JP" sz="1400" dirty="0" smtClean="0"/>
                        <a:t>2</a:t>
                      </a:r>
                      <a:endParaRPr kumimoji="1" lang="ja-JP" altLang="en-US" sz="1400" dirty="0"/>
                    </a:p>
                  </a:txBody>
                  <a:tcPr/>
                </a:tc>
                <a:tc>
                  <a:txBody>
                    <a:bodyPr/>
                    <a:lstStyle/>
                    <a:p>
                      <a:pPr algn="r"/>
                      <a:r>
                        <a:rPr kumimoji="1" lang="en-US" altLang="ja-JP" sz="1400" dirty="0" smtClean="0"/>
                        <a:t>0</a:t>
                      </a:r>
                      <a:endParaRPr kumimoji="1" lang="ja-JP" altLang="en-US" sz="1400" dirty="0"/>
                    </a:p>
                  </a:txBody>
                  <a:tcPr/>
                </a:tc>
              </a:tr>
            </a:tbl>
          </a:graphicData>
        </a:graphic>
      </p:graphicFrame>
      <p:cxnSp>
        <p:nvCxnSpPr>
          <p:cNvPr id="29" name="直線コネクタ 28"/>
          <p:cNvCxnSpPr/>
          <p:nvPr/>
        </p:nvCxnSpPr>
        <p:spPr>
          <a:xfrm>
            <a:off x="6227514" y="3357240"/>
            <a:ext cx="72008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Box 16"/>
          <p:cNvSpPr txBox="1">
            <a:spLocks noChangeArrowheads="1"/>
          </p:cNvSpPr>
          <p:nvPr/>
        </p:nvSpPr>
        <p:spPr bwMode="auto">
          <a:xfrm>
            <a:off x="6299522" y="3429248"/>
            <a:ext cx="216024" cy="338554"/>
          </a:xfrm>
          <a:prstGeom prst="rect">
            <a:avLst/>
          </a:prstGeom>
          <a:noFill/>
          <a:ln w="9525">
            <a:noFill/>
            <a:miter lim="800000"/>
            <a:headEnd/>
            <a:tailEnd/>
          </a:ln>
        </p:spPr>
        <p:txBody>
          <a:bodyPr wrap="square">
            <a:spAutoFit/>
          </a:bodyPr>
          <a:lstStyle/>
          <a:p>
            <a:r>
              <a:rPr lang="en-US" altLang="ja-JP" sz="1600" dirty="0" err="1" smtClean="0">
                <a:solidFill>
                  <a:schemeClr val="bg1"/>
                </a:solidFill>
              </a:rPr>
              <a:t>i</a:t>
            </a:r>
            <a:endParaRPr lang="en-US" altLang="ja-JP" sz="1600" baseline="-25000" dirty="0">
              <a:solidFill>
                <a:schemeClr val="bg1"/>
              </a:solidFill>
            </a:endParaRPr>
          </a:p>
        </p:txBody>
      </p:sp>
      <p:sp>
        <p:nvSpPr>
          <p:cNvPr id="31" name="Text Box 16"/>
          <p:cNvSpPr txBox="1">
            <a:spLocks noChangeArrowheads="1"/>
          </p:cNvSpPr>
          <p:nvPr/>
        </p:nvSpPr>
        <p:spPr bwMode="auto">
          <a:xfrm>
            <a:off x="6659562" y="3285232"/>
            <a:ext cx="207640" cy="346938"/>
          </a:xfrm>
          <a:prstGeom prst="rect">
            <a:avLst/>
          </a:prstGeom>
          <a:noFill/>
          <a:ln w="9525">
            <a:noFill/>
            <a:miter lim="800000"/>
            <a:headEnd/>
            <a:tailEnd/>
          </a:ln>
        </p:spPr>
        <p:txBody>
          <a:bodyPr wrap="square">
            <a:spAutoFit/>
          </a:bodyPr>
          <a:lstStyle/>
          <a:p>
            <a:r>
              <a:rPr lang="en-US" altLang="ja-JP" sz="1600" dirty="0" smtClean="0">
                <a:solidFill>
                  <a:schemeClr val="bg1"/>
                </a:solidFill>
              </a:rPr>
              <a:t>j</a:t>
            </a:r>
            <a:endParaRPr lang="en-US" altLang="ja-JP" sz="1600" baseline="-25000" dirty="0">
              <a:solidFill>
                <a:schemeClr val="bg1"/>
              </a:solidFill>
            </a:endParaRPr>
          </a:p>
        </p:txBody>
      </p:sp>
      <p:sp>
        <p:nvSpPr>
          <p:cNvPr id="23" name="テキスト ボックス 22"/>
          <p:cNvSpPr txBox="1"/>
          <p:nvPr/>
        </p:nvSpPr>
        <p:spPr>
          <a:xfrm>
            <a:off x="971600" y="2924944"/>
            <a:ext cx="3888432" cy="400110"/>
          </a:xfrm>
          <a:prstGeom prst="rect">
            <a:avLst/>
          </a:prstGeom>
          <a:solidFill>
            <a:srgbClr val="FFC000"/>
          </a:solidFill>
          <a:ln>
            <a:solidFill>
              <a:srgbClr val="FFC000"/>
            </a:solidFill>
          </a:ln>
        </p:spPr>
        <p:txBody>
          <a:bodyPr wrap="square" rtlCol="0">
            <a:spAutoFit/>
          </a:bodyPr>
          <a:lstStyle/>
          <a:p>
            <a:pPr algn="ctr"/>
            <a:r>
              <a:rPr kumimoji="1" lang="en-US" altLang="ja-JP" sz="2000" dirty="0" smtClean="0">
                <a:solidFill>
                  <a:srgbClr val="FF0000"/>
                </a:solidFill>
              </a:rPr>
              <a:t>Min.</a:t>
            </a:r>
            <a:r>
              <a:rPr lang="ja-JP" altLang="en-US" sz="2000" dirty="0" smtClean="0"/>
              <a:t>  </a:t>
            </a:r>
            <a:r>
              <a:rPr kumimoji="1" lang="en-US" altLang="ja-JP" sz="2000" dirty="0" smtClean="0"/>
              <a:t>f</a:t>
            </a:r>
            <a:r>
              <a:rPr kumimoji="1" lang="en-US" altLang="ja-JP" sz="2000" baseline="-25000" dirty="0" smtClean="0"/>
              <a:t>12</a:t>
            </a:r>
            <a:r>
              <a:rPr kumimoji="1" lang="en-US" altLang="ja-JP" sz="2000" dirty="0" smtClean="0"/>
              <a:t> + f</a:t>
            </a:r>
            <a:r>
              <a:rPr kumimoji="1" lang="en-US" altLang="ja-JP" sz="2000" baseline="-25000" dirty="0" smtClean="0"/>
              <a:t>23</a:t>
            </a:r>
            <a:r>
              <a:rPr kumimoji="1" lang="en-US" altLang="ja-JP" sz="2000" dirty="0" smtClean="0"/>
              <a:t> + f</a:t>
            </a:r>
            <a:r>
              <a:rPr kumimoji="1" lang="en-US" altLang="ja-JP" sz="2000" baseline="-25000" dirty="0" smtClean="0"/>
              <a:t>13</a:t>
            </a:r>
            <a:endParaRPr kumimoji="1" lang="ja-JP" altLang="en-US" sz="2000" baseline="-25000" dirty="0"/>
          </a:p>
        </p:txBody>
      </p:sp>
      <p:sp>
        <p:nvSpPr>
          <p:cNvPr id="28" name="テキスト ボックス 32"/>
          <p:cNvSpPr txBox="1">
            <a:spLocks noChangeArrowheads="1"/>
          </p:cNvSpPr>
          <p:nvPr/>
        </p:nvSpPr>
        <p:spPr bwMode="auto">
          <a:xfrm>
            <a:off x="6156176" y="2996952"/>
            <a:ext cx="1330814" cy="369332"/>
          </a:xfrm>
          <a:prstGeom prst="rect">
            <a:avLst/>
          </a:prstGeom>
          <a:noFill/>
          <a:ln w="9525">
            <a:noFill/>
            <a:miter lim="800000"/>
            <a:headEnd/>
            <a:tailEnd/>
          </a:ln>
        </p:spPr>
        <p:txBody>
          <a:bodyPr wrap="none">
            <a:spAutoFit/>
          </a:bodyPr>
          <a:lstStyle/>
          <a:p>
            <a:r>
              <a:rPr kumimoji="1" lang="ja-JP" altLang="en-US" dirty="0" smtClean="0">
                <a:solidFill>
                  <a:srgbClr val="FF0000"/>
                </a:solidFill>
              </a:rPr>
              <a:t>コスト関数</a:t>
            </a:r>
            <a:r>
              <a:rPr kumimoji="1" lang="en-US" altLang="ja-JP" dirty="0" err="1" smtClean="0"/>
              <a:t>f</a:t>
            </a:r>
            <a:r>
              <a:rPr kumimoji="1" lang="en-US" altLang="ja-JP" baseline="-25000" dirty="0" err="1" smtClean="0"/>
              <a:t>ij</a:t>
            </a:r>
            <a:endParaRPr kumimoji="1" lang="ja-JP" altLang="en-US" baseline="-25000" dirty="0"/>
          </a:p>
        </p:txBody>
      </p:sp>
      <p:sp>
        <p:nvSpPr>
          <p:cNvPr id="32" name="テキスト ボックス 31"/>
          <p:cNvSpPr txBox="1"/>
          <p:nvPr/>
        </p:nvSpPr>
        <p:spPr>
          <a:xfrm>
            <a:off x="899592" y="5085184"/>
            <a:ext cx="4591321" cy="369332"/>
          </a:xfrm>
          <a:prstGeom prst="rect">
            <a:avLst/>
          </a:prstGeom>
          <a:noFill/>
        </p:spPr>
        <p:txBody>
          <a:bodyPr wrap="none" rtlCol="0">
            <a:spAutoFit/>
          </a:bodyPr>
          <a:lstStyle/>
          <a:p>
            <a:r>
              <a:rPr kumimoji="1" lang="ja-JP" altLang="en-US" dirty="0" smtClean="0"/>
              <a:t>目的：　大域的な</a:t>
            </a:r>
            <a:r>
              <a:rPr kumimoji="1" lang="ja-JP" altLang="en-US" dirty="0" smtClean="0">
                <a:solidFill>
                  <a:srgbClr val="FF0000"/>
                </a:solidFill>
              </a:rPr>
              <a:t>コスト関数</a:t>
            </a:r>
            <a:r>
              <a:rPr kumimoji="1" lang="ja-JP" altLang="en-US" dirty="0" smtClean="0"/>
              <a:t>の値を</a:t>
            </a:r>
            <a:r>
              <a:rPr kumimoji="1" lang="ja-JP" altLang="en-US" dirty="0" smtClean="0">
                <a:solidFill>
                  <a:srgbClr val="FF0000"/>
                </a:solidFill>
              </a:rPr>
              <a:t>最小化</a:t>
            </a:r>
            <a:r>
              <a:rPr kumimoji="1" lang="ja-JP" altLang="en-US" dirty="0" smtClean="0"/>
              <a:t>する</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4932040" y="4077072"/>
            <a:ext cx="1296144" cy="50405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932040" y="2780928"/>
            <a:ext cx="1296144" cy="50405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5" name="角丸四角形 4"/>
          <p:cNvSpPr/>
          <p:nvPr/>
        </p:nvSpPr>
        <p:spPr>
          <a:xfrm>
            <a:off x="3203848" y="3068960"/>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角丸四角形 5"/>
          <p:cNvSpPr/>
          <p:nvPr/>
        </p:nvSpPr>
        <p:spPr>
          <a:xfrm>
            <a:off x="1835696" y="306896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角丸四角形 6"/>
          <p:cNvSpPr/>
          <p:nvPr/>
        </p:nvSpPr>
        <p:spPr>
          <a:xfrm>
            <a:off x="467544" y="306896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テキスト ボックス 46"/>
          <p:cNvSpPr txBox="1">
            <a:spLocks noChangeArrowheads="1"/>
          </p:cNvSpPr>
          <p:nvPr/>
        </p:nvSpPr>
        <p:spPr bwMode="auto">
          <a:xfrm>
            <a:off x="467544" y="3717032"/>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9" name="テキスト ボックス 46"/>
          <p:cNvSpPr txBox="1">
            <a:spLocks noChangeArrowheads="1"/>
          </p:cNvSpPr>
          <p:nvPr/>
        </p:nvSpPr>
        <p:spPr bwMode="auto">
          <a:xfrm>
            <a:off x="1835696" y="3717032"/>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 name="テキスト ボックス 46"/>
          <p:cNvSpPr txBox="1">
            <a:spLocks noChangeArrowheads="1"/>
          </p:cNvSpPr>
          <p:nvPr/>
        </p:nvSpPr>
        <p:spPr bwMode="auto">
          <a:xfrm>
            <a:off x="3275856" y="3717032"/>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11" name="Oval 8"/>
          <p:cNvSpPr>
            <a:spLocks noChangeArrowheads="1"/>
          </p:cNvSpPr>
          <p:nvPr/>
        </p:nvSpPr>
        <p:spPr bwMode="auto">
          <a:xfrm>
            <a:off x="755849" y="314161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2" name="Oval 8"/>
          <p:cNvSpPr>
            <a:spLocks noChangeArrowheads="1"/>
          </p:cNvSpPr>
          <p:nvPr/>
        </p:nvSpPr>
        <p:spPr bwMode="auto">
          <a:xfrm>
            <a:off x="2196257" y="3140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3" name="Oval 8"/>
          <p:cNvSpPr>
            <a:spLocks noChangeArrowheads="1"/>
          </p:cNvSpPr>
          <p:nvPr/>
        </p:nvSpPr>
        <p:spPr bwMode="auto">
          <a:xfrm>
            <a:off x="3563913" y="3140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6" name="Text Box 16"/>
          <p:cNvSpPr txBox="1">
            <a:spLocks noChangeArrowheads="1"/>
          </p:cNvSpPr>
          <p:nvPr/>
        </p:nvSpPr>
        <p:spPr bwMode="auto">
          <a:xfrm>
            <a:off x="467544" y="3068960"/>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17" name="Text Box 16"/>
          <p:cNvSpPr txBox="1">
            <a:spLocks noChangeArrowheads="1"/>
          </p:cNvSpPr>
          <p:nvPr/>
        </p:nvSpPr>
        <p:spPr bwMode="auto">
          <a:xfrm>
            <a:off x="1907704" y="2996952"/>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18" name="Text Box 16"/>
          <p:cNvSpPr txBox="1">
            <a:spLocks noChangeArrowheads="1"/>
          </p:cNvSpPr>
          <p:nvPr/>
        </p:nvSpPr>
        <p:spPr bwMode="auto">
          <a:xfrm>
            <a:off x="3275856" y="2996952"/>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sp>
        <p:nvSpPr>
          <p:cNvPr id="24" name="下矢印 23"/>
          <p:cNvSpPr/>
          <p:nvPr/>
        </p:nvSpPr>
        <p:spPr>
          <a:xfrm flipV="1">
            <a:off x="2123728"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flipV="1">
            <a:off x="755576"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flipV="1">
            <a:off x="3563888"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表 26"/>
          <p:cNvGraphicFramePr>
            <a:graphicFrameLocks noGrp="1"/>
          </p:cNvGraphicFramePr>
          <p:nvPr/>
        </p:nvGraphicFramePr>
        <p:xfrm>
          <a:off x="394965" y="4797475"/>
          <a:ext cx="2088231" cy="1112520"/>
        </p:xfrm>
        <a:graphic>
          <a:graphicData uri="http://schemas.openxmlformats.org/drawingml/2006/table">
            <a:tbl>
              <a:tblPr firstRow="1" bandRow="1">
                <a:tableStyleId>{5C22544A-7EE6-4342-B048-85BDC9FD1C3A}</a:tableStyleId>
              </a:tblPr>
              <a:tblGrid>
                <a:gridCol w="696077"/>
                <a:gridCol w="696077"/>
                <a:gridCol w="696077"/>
              </a:tblGrid>
              <a:tr h="370840">
                <a:tc>
                  <a:txBody>
                    <a:bodyPr/>
                    <a:lstStyle/>
                    <a:p>
                      <a:endParaRPr kumimoji="1" lang="ja-JP" altLang="en-US" sz="1400" dirty="0"/>
                    </a:p>
                  </a:txBody>
                  <a:tcPr>
                    <a:solidFill>
                      <a:schemeClr val="accent1"/>
                    </a:solidFill>
                  </a:tcPr>
                </a:tc>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r>
              <a:tr h="370840">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pPr algn="r"/>
                      <a:r>
                        <a:rPr kumimoji="1" lang="en-US" altLang="ja-JP" sz="1400" dirty="0" smtClean="0"/>
                        <a:t>1</a:t>
                      </a:r>
                      <a:endParaRPr kumimoji="1" lang="ja-JP" altLang="en-US" sz="1400" dirty="0"/>
                    </a:p>
                  </a:txBody>
                  <a:tcPr/>
                </a:tc>
                <a:tc>
                  <a:txBody>
                    <a:bodyPr/>
                    <a:lstStyle/>
                    <a:p>
                      <a:pPr algn="r"/>
                      <a:r>
                        <a:rPr kumimoji="1" lang="en-US" altLang="ja-JP" sz="1400" dirty="0" smtClean="0"/>
                        <a:t>2</a:t>
                      </a:r>
                      <a:endParaRPr kumimoji="1" lang="ja-JP" altLang="en-US" sz="1400" dirty="0"/>
                    </a:p>
                  </a:txBody>
                  <a:tcPr/>
                </a:tc>
              </a:tr>
              <a:tr h="370840">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c>
                  <a:txBody>
                    <a:bodyPr/>
                    <a:lstStyle/>
                    <a:p>
                      <a:pPr algn="r"/>
                      <a:r>
                        <a:rPr kumimoji="1" lang="en-US" altLang="ja-JP" sz="1400" dirty="0" smtClean="0"/>
                        <a:t>2</a:t>
                      </a:r>
                      <a:endParaRPr kumimoji="1" lang="ja-JP" altLang="en-US" sz="1400" dirty="0"/>
                    </a:p>
                  </a:txBody>
                  <a:tcPr/>
                </a:tc>
                <a:tc>
                  <a:txBody>
                    <a:bodyPr/>
                    <a:lstStyle/>
                    <a:p>
                      <a:pPr algn="r"/>
                      <a:r>
                        <a:rPr kumimoji="1" lang="en-US" altLang="ja-JP" sz="1400" dirty="0" smtClean="0"/>
                        <a:t>0</a:t>
                      </a:r>
                      <a:endParaRPr kumimoji="1" lang="ja-JP" altLang="en-US" sz="1400" dirty="0"/>
                    </a:p>
                  </a:txBody>
                  <a:tcPr/>
                </a:tc>
              </a:tr>
            </a:tbl>
          </a:graphicData>
        </a:graphic>
      </p:graphicFrame>
      <p:cxnSp>
        <p:nvCxnSpPr>
          <p:cNvPr id="29" name="直線コネクタ 28"/>
          <p:cNvCxnSpPr/>
          <p:nvPr/>
        </p:nvCxnSpPr>
        <p:spPr>
          <a:xfrm>
            <a:off x="394866" y="4797400"/>
            <a:ext cx="72008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Box 16"/>
          <p:cNvSpPr txBox="1">
            <a:spLocks noChangeArrowheads="1"/>
          </p:cNvSpPr>
          <p:nvPr/>
        </p:nvSpPr>
        <p:spPr bwMode="auto">
          <a:xfrm>
            <a:off x="466874" y="4869408"/>
            <a:ext cx="216024" cy="338554"/>
          </a:xfrm>
          <a:prstGeom prst="rect">
            <a:avLst/>
          </a:prstGeom>
          <a:noFill/>
          <a:ln w="9525">
            <a:noFill/>
            <a:miter lim="800000"/>
            <a:headEnd/>
            <a:tailEnd/>
          </a:ln>
        </p:spPr>
        <p:txBody>
          <a:bodyPr wrap="square">
            <a:spAutoFit/>
          </a:bodyPr>
          <a:lstStyle/>
          <a:p>
            <a:r>
              <a:rPr lang="en-US" altLang="ja-JP" sz="1600" dirty="0" err="1" smtClean="0">
                <a:solidFill>
                  <a:schemeClr val="bg1"/>
                </a:solidFill>
              </a:rPr>
              <a:t>i</a:t>
            </a:r>
            <a:endParaRPr lang="en-US" altLang="ja-JP" sz="1600" baseline="-25000" dirty="0">
              <a:solidFill>
                <a:schemeClr val="bg1"/>
              </a:solidFill>
            </a:endParaRPr>
          </a:p>
        </p:txBody>
      </p:sp>
      <p:sp>
        <p:nvSpPr>
          <p:cNvPr id="31" name="Text Box 16"/>
          <p:cNvSpPr txBox="1">
            <a:spLocks noChangeArrowheads="1"/>
          </p:cNvSpPr>
          <p:nvPr/>
        </p:nvSpPr>
        <p:spPr bwMode="auto">
          <a:xfrm>
            <a:off x="826914" y="4725392"/>
            <a:ext cx="207640" cy="346938"/>
          </a:xfrm>
          <a:prstGeom prst="rect">
            <a:avLst/>
          </a:prstGeom>
          <a:noFill/>
          <a:ln w="9525">
            <a:noFill/>
            <a:miter lim="800000"/>
            <a:headEnd/>
            <a:tailEnd/>
          </a:ln>
        </p:spPr>
        <p:txBody>
          <a:bodyPr wrap="square">
            <a:spAutoFit/>
          </a:bodyPr>
          <a:lstStyle/>
          <a:p>
            <a:r>
              <a:rPr lang="en-US" altLang="ja-JP" sz="1600" dirty="0" smtClean="0">
                <a:solidFill>
                  <a:schemeClr val="bg1"/>
                </a:solidFill>
              </a:rPr>
              <a:t>j</a:t>
            </a:r>
            <a:endParaRPr lang="en-US" altLang="ja-JP" sz="1600" baseline="-25000" dirty="0">
              <a:solidFill>
                <a:schemeClr val="bg1"/>
              </a:solidFill>
            </a:endParaRPr>
          </a:p>
        </p:txBody>
      </p:sp>
      <p:sp>
        <p:nvSpPr>
          <p:cNvPr id="23" name="テキスト ボックス 22"/>
          <p:cNvSpPr txBox="1"/>
          <p:nvPr/>
        </p:nvSpPr>
        <p:spPr>
          <a:xfrm>
            <a:off x="323528" y="2276872"/>
            <a:ext cx="3888432" cy="400110"/>
          </a:xfrm>
          <a:prstGeom prst="rect">
            <a:avLst/>
          </a:prstGeom>
          <a:solidFill>
            <a:srgbClr val="FFC000"/>
          </a:solidFill>
          <a:ln>
            <a:solidFill>
              <a:srgbClr val="FFC000"/>
            </a:solidFill>
          </a:ln>
        </p:spPr>
        <p:txBody>
          <a:bodyPr wrap="square" rtlCol="0">
            <a:spAutoFit/>
          </a:bodyPr>
          <a:lstStyle/>
          <a:p>
            <a:pPr algn="ctr"/>
            <a:r>
              <a:rPr kumimoji="1" lang="en-US" altLang="ja-JP" sz="2000" dirty="0" smtClean="0"/>
              <a:t>Min.  f</a:t>
            </a:r>
            <a:r>
              <a:rPr kumimoji="1" lang="en-US" altLang="ja-JP" sz="2000" baseline="-25000" dirty="0" smtClean="0"/>
              <a:t>12</a:t>
            </a:r>
            <a:r>
              <a:rPr kumimoji="1" lang="en-US" altLang="ja-JP" sz="2000" dirty="0" smtClean="0"/>
              <a:t> + f</a:t>
            </a:r>
            <a:r>
              <a:rPr kumimoji="1" lang="en-US" altLang="ja-JP" sz="2000" baseline="-25000" dirty="0" smtClean="0"/>
              <a:t>23</a:t>
            </a:r>
            <a:r>
              <a:rPr kumimoji="1" lang="en-US" altLang="ja-JP" sz="2000" dirty="0" smtClean="0"/>
              <a:t> + f</a:t>
            </a:r>
            <a:r>
              <a:rPr kumimoji="1" lang="en-US" altLang="ja-JP" sz="2000" baseline="-25000" dirty="0" smtClean="0"/>
              <a:t>13</a:t>
            </a:r>
            <a:endParaRPr kumimoji="1" lang="ja-JP" altLang="en-US" sz="2000" baseline="-25000" dirty="0"/>
          </a:p>
        </p:txBody>
      </p:sp>
      <p:sp>
        <p:nvSpPr>
          <p:cNvPr id="28" name="テキスト ボックス 32"/>
          <p:cNvSpPr txBox="1">
            <a:spLocks noChangeArrowheads="1"/>
          </p:cNvSpPr>
          <p:nvPr/>
        </p:nvSpPr>
        <p:spPr bwMode="auto">
          <a:xfrm>
            <a:off x="323528" y="4437112"/>
            <a:ext cx="1330814" cy="369332"/>
          </a:xfrm>
          <a:prstGeom prst="rect">
            <a:avLst/>
          </a:prstGeom>
          <a:noFill/>
          <a:ln w="9525">
            <a:noFill/>
            <a:miter lim="800000"/>
            <a:headEnd/>
            <a:tailEnd/>
          </a:ln>
        </p:spPr>
        <p:txBody>
          <a:bodyPr wrap="none">
            <a:spAutoFit/>
          </a:bodyPr>
          <a:lstStyle/>
          <a:p>
            <a:r>
              <a:rPr kumimoji="1" lang="ja-JP" altLang="en-US" dirty="0" smtClean="0"/>
              <a:t>コスト関数</a:t>
            </a:r>
            <a:r>
              <a:rPr kumimoji="1" lang="en-US" altLang="ja-JP" dirty="0" err="1" smtClean="0"/>
              <a:t>f</a:t>
            </a:r>
            <a:r>
              <a:rPr kumimoji="1" lang="en-US" altLang="ja-JP" baseline="-25000" dirty="0" err="1" smtClean="0"/>
              <a:t>ij</a:t>
            </a:r>
            <a:endParaRPr kumimoji="1" lang="ja-JP" altLang="en-US" baseline="-25000" dirty="0"/>
          </a:p>
        </p:txBody>
      </p:sp>
      <p:sp>
        <p:nvSpPr>
          <p:cNvPr id="33" name="テキスト ボックス 32"/>
          <p:cNvSpPr txBox="1"/>
          <p:nvPr/>
        </p:nvSpPr>
        <p:spPr>
          <a:xfrm>
            <a:off x="4860032" y="2132856"/>
            <a:ext cx="2459328" cy="369332"/>
          </a:xfrm>
          <a:prstGeom prst="rect">
            <a:avLst/>
          </a:prstGeom>
          <a:noFill/>
        </p:spPr>
        <p:txBody>
          <a:bodyPr wrap="none" rtlCol="0">
            <a:spAutoFit/>
          </a:bodyPr>
          <a:lstStyle/>
          <a:p>
            <a:r>
              <a:rPr kumimoji="1" lang="ja-JP" altLang="en-US" u="sng" dirty="0" smtClean="0"/>
              <a:t>コスト関数の</a:t>
            </a:r>
            <a:r>
              <a:rPr kumimoji="1" lang="en-US" altLang="ja-JP" u="sng" dirty="0" smtClean="0">
                <a:solidFill>
                  <a:srgbClr val="FF0000"/>
                </a:solidFill>
              </a:rPr>
              <a:t>2</a:t>
            </a:r>
            <a:r>
              <a:rPr kumimoji="1" lang="ja-JP" altLang="en-US" u="sng" dirty="0" smtClean="0">
                <a:solidFill>
                  <a:srgbClr val="FF0000"/>
                </a:solidFill>
              </a:rPr>
              <a:t>次符号化</a:t>
            </a:r>
            <a:endParaRPr kumimoji="1" lang="ja-JP" altLang="en-US" u="sng" dirty="0">
              <a:solidFill>
                <a:srgbClr val="FF0000"/>
              </a:solidFill>
            </a:endParaRPr>
          </a:p>
        </p:txBody>
      </p:sp>
      <p:sp>
        <p:nvSpPr>
          <p:cNvPr id="34" name="テキスト ボックス 33"/>
          <p:cNvSpPr txBox="1"/>
          <p:nvPr/>
        </p:nvSpPr>
        <p:spPr>
          <a:xfrm>
            <a:off x="4932040" y="2852936"/>
            <a:ext cx="1309654" cy="369332"/>
          </a:xfrm>
          <a:prstGeom prst="rect">
            <a:avLst/>
          </a:prstGeom>
          <a:noFill/>
        </p:spPr>
        <p:txBody>
          <a:bodyPr wrap="none" rtlCol="0">
            <a:spAutoFit/>
          </a:bodyPr>
          <a:lstStyle/>
          <a:p>
            <a:r>
              <a:rPr kumimoji="1" lang="en-US" altLang="ja-JP" dirty="0" smtClean="0"/>
              <a:t>{</a:t>
            </a:r>
            <a:r>
              <a:rPr kumimoji="1" lang="en-US" altLang="ja-JP" dirty="0" err="1" smtClean="0">
                <a:solidFill>
                  <a:srgbClr val="FF0000"/>
                </a:solidFill>
              </a:rPr>
              <a:t>red</a:t>
            </a:r>
            <a:r>
              <a:rPr kumimoji="1" lang="en-US" altLang="ja-JP" dirty="0" err="1" smtClean="0"/>
              <a:t>,</a:t>
            </a:r>
            <a:r>
              <a:rPr kumimoji="1" lang="en-US" altLang="ja-JP" dirty="0" err="1" smtClean="0">
                <a:solidFill>
                  <a:srgbClr val="FFFF00"/>
                </a:solidFill>
              </a:rPr>
              <a:t>yellow</a:t>
            </a:r>
            <a:r>
              <a:rPr kumimoji="1" lang="en-US" altLang="ja-JP" dirty="0" smtClean="0"/>
              <a:t>}</a:t>
            </a:r>
            <a:endParaRPr kumimoji="1" lang="ja-JP" altLang="en-US" dirty="0"/>
          </a:p>
        </p:txBody>
      </p:sp>
      <p:sp>
        <p:nvSpPr>
          <p:cNvPr id="36" name="右矢印 35"/>
          <p:cNvSpPr/>
          <p:nvPr/>
        </p:nvSpPr>
        <p:spPr>
          <a:xfrm>
            <a:off x="6588224" y="292494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オブジェクト 36"/>
          <p:cNvGraphicFramePr>
            <a:graphicFrameLocks noChangeAspect="1"/>
          </p:cNvGraphicFramePr>
          <p:nvPr/>
        </p:nvGraphicFramePr>
        <p:xfrm>
          <a:off x="7380312" y="2636912"/>
          <a:ext cx="1263844" cy="889372"/>
        </p:xfrm>
        <a:graphic>
          <a:graphicData uri="http://schemas.openxmlformats.org/presentationml/2006/ole">
            <mc:AlternateContent xmlns:mc="http://schemas.openxmlformats.org/markup-compatibility/2006">
              <mc:Choice xmlns:v="urn:schemas-microsoft-com:vml" Requires="v">
                <p:oleObj spid="_x0000_s92225" name="数式" r:id="rId4" imgW="685800" imgH="482600" progId="Equation.3">
                  <p:embed/>
                </p:oleObj>
              </mc:Choice>
              <mc:Fallback>
                <p:oleObj name="数式" r:id="rId4" imgW="685800" imgH="482600" progId="Equation.3">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2636912"/>
                        <a:ext cx="1263844" cy="889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テキスト ボックス 38"/>
          <p:cNvSpPr txBox="1"/>
          <p:nvPr/>
        </p:nvSpPr>
        <p:spPr>
          <a:xfrm>
            <a:off x="5148064" y="3356992"/>
            <a:ext cx="2278188" cy="338554"/>
          </a:xfrm>
          <a:prstGeom prst="rect">
            <a:avLst/>
          </a:prstGeom>
          <a:noFill/>
        </p:spPr>
        <p:txBody>
          <a:bodyPr wrap="none" rtlCol="0">
            <a:spAutoFit/>
          </a:bodyPr>
          <a:lstStyle/>
          <a:p>
            <a:r>
              <a:rPr lang="ja-JP" altLang="en-US" sz="1600" dirty="0" smtClean="0"/>
              <a:t>値を単位ベクトルに変換</a:t>
            </a:r>
            <a:endParaRPr kumimoji="1" lang="ja-JP" altLang="en-US" sz="1600" dirty="0"/>
          </a:p>
        </p:txBody>
      </p:sp>
      <p:sp>
        <p:nvSpPr>
          <p:cNvPr id="40" name="テキスト ボックス 32"/>
          <p:cNvSpPr txBox="1">
            <a:spLocks noChangeArrowheads="1"/>
          </p:cNvSpPr>
          <p:nvPr/>
        </p:nvSpPr>
        <p:spPr bwMode="auto">
          <a:xfrm>
            <a:off x="4932040" y="4149080"/>
            <a:ext cx="1330814" cy="369332"/>
          </a:xfrm>
          <a:prstGeom prst="rect">
            <a:avLst/>
          </a:prstGeom>
          <a:noFill/>
          <a:ln w="9525">
            <a:noFill/>
            <a:miter lim="800000"/>
            <a:headEnd/>
            <a:tailEnd/>
          </a:ln>
        </p:spPr>
        <p:txBody>
          <a:bodyPr wrap="none">
            <a:spAutoFit/>
          </a:bodyPr>
          <a:lstStyle/>
          <a:p>
            <a:r>
              <a:rPr kumimoji="1" lang="ja-JP" altLang="en-US" dirty="0" smtClean="0"/>
              <a:t>コスト関数</a:t>
            </a:r>
            <a:r>
              <a:rPr kumimoji="1" lang="en-US" altLang="ja-JP" dirty="0" err="1" smtClean="0"/>
              <a:t>f</a:t>
            </a:r>
            <a:r>
              <a:rPr kumimoji="1" lang="en-US" altLang="ja-JP" baseline="-25000" dirty="0" err="1" smtClean="0"/>
              <a:t>ij</a:t>
            </a:r>
            <a:endParaRPr kumimoji="1" lang="ja-JP" altLang="en-US" baseline="-25000" dirty="0"/>
          </a:p>
        </p:txBody>
      </p:sp>
      <p:sp>
        <p:nvSpPr>
          <p:cNvPr id="41" name="右矢印 40"/>
          <p:cNvSpPr/>
          <p:nvPr/>
        </p:nvSpPr>
        <p:spPr>
          <a:xfrm>
            <a:off x="6588224" y="422108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2163" name="Object 3"/>
          <p:cNvGraphicFramePr>
            <a:graphicFrameLocks noChangeAspect="1"/>
          </p:cNvGraphicFramePr>
          <p:nvPr/>
        </p:nvGraphicFramePr>
        <p:xfrm>
          <a:off x="7243763" y="3933825"/>
          <a:ext cx="1450975" cy="842963"/>
        </p:xfrm>
        <a:graphic>
          <a:graphicData uri="http://schemas.openxmlformats.org/presentationml/2006/ole">
            <mc:AlternateContent xmlns:mc="http://schemas.openxmlformats.org/markup-compatibility/2006">
              <mc:Choice xmlns:v="urn:schemas-microsoft-com:vml" Requires="v">
                <p:oleObj spid="_x0000_s92226" name="数式" r:id="rId6" imgW="787400" imgH="457200" progId="Equation.3">
                  <p:embed/>
                </p:oleObj>
              </mc:Choice>
              <mc:Fallback>
                <p:oleObj name="数式" r:id="rId6" imgW="787400" imgH="457200" progId="Equation.3">
                  <p:embed/>
                  <p:pic>
                    <p:nvPicPr>
                      <p:cNvPr id="0"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3763" y="3933825"/>
                        <a:ext cx="1450975"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テキスト ボックス 41"/>
          <p:cNvSpPr txBox="1"/>
          <p:nvPr/>
        </p:nvSpPr>
        <p:spPr>
          <a:xfrm>
            <a:off x="6228184" y="4581128"/>
            <a:ext cx="1199367" cy="338554"/>
          </a:xfrm>
          <a:prstGeom prst="rect">
            <a:avLst/>
          </a:prstGeom>
          <a:noFill/>
        </p:spPr>
        <p:txBody>
          <a:bodyPr wrap="none" rtlCol="0">
            <a:spAutoFit/>
          </a:bodyPr>
          <a:lstStyle/>
          <a:p>
            <a:r>
              <a:rPr kumimoji="1" lang="ja-JP" altLang="en-US" sz="1600" dirty="0" smtClean="0"/>
              <a:t>行列に変換</a:t>
            </a:r>
            <a:endParaRPr kumimoji="1" lang="ja-JP" altLang="en-US" sz="1600" dirty="0"/>
          </a:p>
        </p:txBody>
      </p:sp>
      <p:graphicFrame>
        <p:nvGraphicFramePr>
          <p:cNvPr id="92164" name="Object 4"/>
          <p:cNvGraphicFramePr>
            <a:graphicFrameLocks noChangeAspect="1"/>
          </p:cNvGraphicFramePr>
          <p:nvPr/>
        </p:nvGraphicFramePr>
        <p:xfrm>
          <a:off x="4860032" y="5229200"/>
          <a:ext cx="3813175" cy="1357312"/>
        </p:xfrm>
        <a:graphic>
          <a:graphicData uri="http://schemas.openxmlformats.org/presentationml/2006/ole">
            <mc:AlternateContent xmlns:mc="http://schemas.openxmlformats.org/markup-compatibility/2006">
              <mc:Choice xmlns:v="urn:schemas-microsoft-com:vml" Requires="v">
                <p:oleObj spid="_x0000_s92227" name="数式" r:id="rId8" imgW="2070100" imgH="736600" progId="Equation.3">
                  <p:embed/>
                </p:oleObj>
              </mc:Choice>
              <mc:Fallback>
                <p:oleObj name="数式" r:id="rId8" imgW="2070100" imgH="736600" progId="Equation.3">
                  <p:embed/>
                  <p:pic>
                    <p:nvPicPr>
                      <p:cNvPr id="0"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2" y="5229200"/>
                        <a:ext cx="3813175"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95536" y="2146835"/>
            <a:ext cx="3672408" cy="49007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5" name="角丸四角形 4"/>
          <p:cNvSpPr/>
          <p:nvPr/>
        </p:nvSpPr>
        <p:spPr>
          <a:xfrm>
            <a:off x="3203848" y="3068960"/>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角丸四角形 5"/>
          <p:cNvSpPr/>
          <p:nvPr/>
        </p:nvSpPr>
        <p:spPr>
          <a:xfrm>
            <a:off x="1835696" y="306896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角丸四角形 6"/>
          <p:cNvSpPr/>
          <p:nvPr/>
        </p:nvSpPr>
        <p:spPr>
          <a:xfrm>
            <a:off x="467544" y="306896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Oval 8"/>
          <p:cNvSpPr>
            <a:spLocks noChangeArrowheads="1"/>
          </p:cNvSpPr>
          <p:nvPr/>
        </p:nvSpPr>
        <p:spPr bwMode="auto">
          <a:xfrm>
            <a:off x="755849" y="314161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2" name="Oval 8"/>
          <p:cNvSpPr>
            <a:spLocks noChangeArrowheads="1"/>
          </p:cNvSpPr>
          <p:nvPr/>
        </p:nvSpPr>
        <p:spPr bwMode="auto">
          <a:xfrm>
            <a:off x="2196257" y="3140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3" name="Oval 8"/>
          <p:cNvSpPr>
            <a:spLocks noChangeArrowheads="1"/>
          </p:cNvSpPr>
          <p:nvPr/>
        </p:nvSpPr>
        <p:spPr bwMode="auto">
          <a:xfrm>
            <a:off x="3563913" y="3140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4" name="下矢印 23"/>
          <p:cNvSpPr/>
          <p:nvPr/>
        </p:nvSpPr>
        <p:spPr>
          <a:xfrm flipV="1">
            <a:off x="2123728"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flipV="1">
            <a:off x="755576"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flipV="1">
            <a:off x="3563888"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2164" name="Object 4"/>
          <p:cNvGraphicFramePr>
            <a:graphicFrameLocks noChangeAspect="1"/>
          </p:cNvGraphicFramePr>
          <p:nvPr>
            <p:extLst>
              <p:ext uri="{D42A27DB-BD31-4B8C-83A1-F6EECF244321}">
                <p14:modId xmlns:p14="http://schemas.microsoft.com/office/powerpoint/2010/main" val="662946221"/>
              </p:ext>
            </p:extLst>
          </p:nvPr>
        </p:nvGraphicFramePr>
        <p:xfrm>
          <a:off x="4716016" y="2115538"/>
          <a:ext cx="3813175" cy="1357312"/>
        </p:xfrm>
        <a:graphic>
          <a:graphicData uri="http://schemas.openxmlformats.org/presentationml/2006/ole">
            <mc:AlternateContent xmlns:mc="http://schemas.openxmlformats.org/markup-compatibility/2006">
              <mc:Choice xmlns:v="urn:schemas-microsoft-com:vml" Requires="v">
                <p:oleObj spid="_x0000_s93518" name="数式" r:id="rId4" imgW="2070100" imgH="736600" progId="Equation.3">
                  <p:embed/>
                </p:oleObj>
              </mc:Choice>
              <mc:Fallback>
                <p:oleObj name="数式" r:id="rId4" imgW="2070100" imgH="736600" progId="Equation.3">
                  <p:embed/>
                  <p:pic>
                    <p:nvPicPr>
                      <p:cNvPr id="0" name="Picture 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115538"/>
                        <a:ext cx="3813175"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199028786"/>
              </p:ext>
            </p:extLst>
          </p:nvPr>
        </p:nvGraphicFramePr>
        <p:xfrm>
          <a:off x="463550" y="2159000"/>
          <a:ext cx="3530600" cy="419100"/>
        </p:xfrm>
        <a:graphic>
          <a:graphicData uri="http://schemas.openxmlformats.org/presentationml/2006/ole">
            <mc:AlternateContent xmlns:mc="http://schemas.openxmlformats.org/markup-compatibility/2006">
              <mc:Choice xmlns:v="urn:schemas-microsoft-com:vml" Requires="v">
                <p:oleObj spid="_x0000_s93519" name="数式" r:id="rId6" imgW="2031840" imgH="241200" progId="Equation.3">
                  <p:embed/>
                </p:oleObj>
              </mc:Choice>
              <mc:Fallback>
                <p:oleObj name="数式" r:id="rId6" imgW="2031840" imgH="241200" progId="Equation.3">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 y="2159000"/>
                        <a:ext cx="3530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オブジェクト 37"/>
          <p:cNvGraphicFramePr>
            <a:graphicFrameLocks noChangeAspect="1"/>
          </p:cNvGraphicFramePr>
          <p:nvPr>
            <p:extLst>
              <p:ext uri="{D42A27DB-BD31-4B8C-83A1-F6EECF244321}">
                <p14:modId xmlns:p14="http://schemas.microsoft.com/office/powerpoint/2010/main" val="3228942313"/>
              </p:ext>
            </p:extLst>
          </p:nvPr>
        </p:nvGraphicFramePr>
        <p:xfrm>
          <a:off x="1852647" y="3097659"/>
          <a:ext cx="309563" cy="374650"/>
        </p:xfrm>
        <a:graphic>
          <a:graphicData uri="http://schemas.openxmlformats.org/presentationml/2006/ole">
            <mc:AlternateContent xmlns:mc="http://schemas.openxmlformats.org/markup-compatibility/2006">
              <mc:Choice xmlns:v="urn:schemas-microsoft-com:vml" Requires="v">
                <p:oleObj spid="_x0000_s93520" name="数式" r:id="rId8" imgW="177480" imgH="215640" progId="Equation.3">
                  <p:embed/>
                </p:oleObj>
              </mc:Choice>
              <mc:Fallback>
                <p:oleObj name="数式" r:id="rId8" imgW="177480" imgH="215640" progId="Equation.3">
                  <p:embed/>
                  <p:pic>
                    <p:nvPicPr>
                      <p:cNvPr id="0" name="Picture 2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47" y="3097659"/>
                        <a:ext cx="3095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オブジェクト 43"/>
          <p:cNvGraphicFramePr>
            <a:graphicFrameLocks noChangeAspect="1"/>
          </p:cNvGraphicFramePr>
          <p:nvPr>
            <p:extLst>
              <p:ext uri="{D42A27DB-BD31-4B8C-83A1-F6EECF244321}">
                <p14:modId xmlns:p14="http://schemas.microsoft.com/office/powerpoint/2010/main" val="656949004"/>
              </p:ext>
            </p:extLst>
          </p:nvPr>
        </p:nvGraphicFramePr>
        <p:xfrm>
          <a:off x="468512" y="3063236"/>
          <a:ext cx="287337" cy="374650"/>
        </p:xfrm>
        <a:graphic>
          <a:graphicData uri="http://schemas.openxmlformats.org/presentationml/2006/ole">
            <mc:AlternateContent xmlns:mc="http://schemas.openxmlformats.org/markup-compatibility/2006">
              <mc:Choice xmlns:v="urn:schemas-microsoft-com:vml" Requires="v">
                <p:oleObj spid="_x0000_s93521" name="数式" r:id="rId10" imgW="164880" imgH="215640" progId="Equation.3">
                  <p:embed/>
                </p:oleObj>
              </mc:Choice>
              <mc:Fallback>
                <p:oleObj name="数式" r:id="rId10" imgW="164880" imgH="215640" progId="Equation.3">
                  <p:embed/>
                  <p:pic>
                    <p:nvPicPr>
                      <p:cNvPr id="0" name="Picture 2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512" y="3063236"/>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オブジェクト 44"/>
          <p:cNvGraphicFramePr>
            <a:graphicFrameLocks noChangeAspect="1"/>
          </p:cNvGraphicFramePr>
          <p:nvPr>
            <p:extLst>
              <p:ext uri="{D42A27DB-BD31-4B8C-83A1-F6EECF244321}">
                <p14:modId xmlns:p14="http://schemas.microsoft.com/office/powerpoint/2010/main" val="279029038"/>
              </p:ext>
            </p:extLst>
          </p:nvPr>
        </p:nvGraphicFramePr>
        <p:xfrm>
          <a:off x="3244194" y="3048149"/>
          <a:ext cx="309563" cy="396875"/>
        </p:xfrm>
        <a:graphic>
          <a:graphicData uri="http://schemas.openxmlformats.org/presentationml/2006/ole">
            <mc:AlternateContent xmlns:mc="http://schemas.openxmlformats.org/markup-compatibility/2006">
              <mc:Choice xmlns:v="urn:schemas-microsoft-com:vml" Requires="v">
                <p:oleObj spid="_x0000_s93522" name="数式" r:id="rId12" imgW="177480" imgH="228600" progId="Equation.3">
                  <p:embed/>
                </p:oleObj>
              </mc:Choice>
              <mc:Fallback>
                <p:oleObj name="数式" r:id="rId12" imgW="177480" imgH="228600" progId="Equation.3">
                  <p:embed/>
                  <p:pic>
                    <p:nvPicPr>
                      <p:cNvPr id="0" name="Picture 2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44194" y="3048149"/>
                        <a:ext cx="30956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オブジェクト 45"/>
          <p:cNvGraphicFramePr>
            <a:graphicFrameLocks noChangeAspect="1"/>
          </p:cNvGraphicFramePr>
          <p:nvPr>
            <p:extLst>
              <p:ext uri="{D42A27DB-BD31-4B8C-83A1-F6EECF244321}">
                <p14:modId xmlns:p14="http://schemas.microsoft.com/office/powerpoint/2010/main" val="2627117842"/>
              </p:ext>
            </p:extLst>
          </p:nvPr>
        </p:nvGraphicFramePr>
        <p:xfrm>
          <a:off x="4427984" y="4347677"/>
          <a:ext cx="4538662" cy="1825625"/>
        </p:xfrm>
        <a:graphic>
          <a:graphicData uri="http://schemas.openxmlformats.org/presentationml/2006/ole">
            <mc:AlternateContent xmlns:mc="http://schemas.openxmlformats.org/markup-compatibility/2006">
              <mc:Choice xmlns:v="urn:schemas-microsoft-com:vml" Requires="v">
                <p:oleObj spid="_x0000_s93523" name="数式" r:id="rId14" imgW="2463480" imgH="990360" progId="Equation.3">
                  <p:embed/>
                </p:oleObj>
              </mc:Choice>
              <mc:Fallback>
                <p:oleObj name="数式" r:id="rId14" imgW="2463480" imgH="990360" progId="Equation.3">
                  <p:embed/>
                  <p:pic>
                    <p:nvPicPr>
                      <p:cNvPr id="0" name="Picture 2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27984" y="4347677"/>
                        <a:ext cx="4538662" cy="182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正方形/長方形 48"/>
          <p:cNvSpPr/>
          <p:nvPr/>
        </p:nvSpPr>
        <p:spPr>
          <a:xfrm>
            <a:off x="107504" y="4412266"/>
            <a:ext cx="4248472" cy="50405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179512" y="5334390"/>
            <a:ext cx="1151632" cy="152361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56" name="Oval 8"/>
          <p:cNvSpPr>
            <a:spLocks noChangeArrowheads="1"/>
          </p:cNvSpPr>
          <p:nvPr/>
        </p:nvSpPr>
        <p:spPr bwMode="auto">
          <a:xfrm>
            <a:off x="755849" y="540704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59" name="下矢印 58"/>
          <p:cNvSpPr/>
          <p:nvPr/>
        </p:nvSpPr>
        <p:spPr>
          <a:xfrm flipV="1">
            <a:off x="2123728"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下矢印 59"/>
          <p:cNvSpPr/>
          <p:nvPr/>
        </p:nvSpPr>
        <p:spPr>
          <a:xfrm flipV="1">
            <a:off x="755576"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下矢印 60"/>
          <p:cNvSpPr/>
          <p:nvPr/>
        </p:nvSpPr>
        <p:spPr>
          <a:xfrm flipV="1">
            <a:off x="3563888"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2" name="オブジェクト 61"/>
          <p:cNvGraphicFramePr>
            <a:graphicFrameLocks noChangeAspect="1"/>
          </p:cNvGraphicFramePr>
          <p:nvPr>
            <p:extLst>
              <p:ext uri="{D42A27DB-BD31-4B8C-83A1-F6EECF244321}">
                <p14:modId xmlns:p14="http://schemas.microsoft.com/office/powerpoint/2010/main" val="1273127427"/>
              </p:ext>
            </p:extLst>
          </p:nvPr>
        </p:nvGraphicFramePr>
        <p:xfrm>
          <a:off x="123825" y="4432300"/>
          <a:ext cx="4211638" cy="419100"/>
        </p:xfrm>
        <a:graphic>
          <a:graphicData uri="http://schemas.openxmlformats.org/presentationml/2006/ole">
            <mc:AlternateContent xmlns:mc="http://schemas.openxmlformats.org/markup-compatibility/2006">
              <mc:Choice xmlns:v="urn:schemas-microsoft-com:vml" Requires="v">
                <p:oleObj spid="_x0000_s93524" name="数式" r:id="rId16" imgW="2425680" imgH="241200" progId="Equation.3">
                  <p:embed/>
                </p:oleObj>
              </mc:Choice>
              <mc:Fallback>
                <p:oleObj name="数式" r:id="rId16" imgW="2425680" imgH="241200" progId="Equation.3">
                  <p:embed/>
                  <p:pic>
                    <p:nvPicPr>
                      <p:cNvPr id="0" name="Picture 2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825" y="4432300"/>
                        <a:ext cx="421163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オブジェクト 63"/>
          <p:cNvGraphicFramePr>
            <a:graphicFrameLocks noChangeAspect="1"/>
          </p:cNvGraphicFramePr>
          <p:nvPr>
            <p:extLst>
              <p:ext uri="{D42A27DB-BD31-4B8C-83A1-F6EECF244321}">
                <p14:modId xmlns:p14="http://schemas.microsoft.com/office/powerpoint/2010/main" val="3650705754"/>
              </p:ext>
            </p:extLst>
          </p:nvPr>
        </p:nvGraphicFramePr>
        <p:xfrm>
          <a:off x="468512" y="5328667"/>
          <a:ext cx="287337" cy="374650"/>
        </p:xfrm>
        <a:graphic>
          <a:graphicData uri="http://schemas.openxmlformats.org/presentationml/2006/ole">
            <mc:AlternateContent xmlns:mc="http://schemas.openxmlformats.org/markup-compatibility/2006">
              <mc:Choice xmlns:v="urn:schemas-microsoft-com:vml" Requires="v">
                <p:oleObj spid="_x0000_s93525" name="数式" r:id="rId18" imgW="164880" imgH="215640" progId="Equation.3">
                  <p:embed/>
                </p:oleObj>
              </mc:Choice>
              <mc:Fallback>
                <p:oleObj name="数式" r:id="rId18" imgW="164880" imgH="215640" progId="Equation.3">
                  <p:embed/>
                  <p:pic>
                    <p:nvPicPr>
                      <p:cNvPr id="0" name="Picture 2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512" y="532866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Oval 8"/>
          <p:cNvSpPr>
            <a:spLocks noChangeArrowheads="1"/>
          </p:cNvSpPr>
          <p:nvPr/>
        </p:nvSpPr>
        <p:spPr bwMode="auto">
          <a:xfrm>
            <a:off x="419810" y="604489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67" name="オブジェクト 66"/>
          <p:cNvGraphicFramePr>
            <a:graphicFrameLocks noChangeAspect="1"/>
          </p:cNvGraphicFramePr>
          <p:nvPr>
            <p:extLst>
              <p:ext uri="{D42A27DB-BD31-4B8C-83A1-F6EECF244321}">
                <p14:modId xmlns:p14="http://schemas.microsoft.com/office/powerpoint/2010/main" val="1635860130"/>
              </p:ext>
            </p:extLst>
          </p:nvPr>
        </p:nvGraphicFramePr>
        <p:xfrm>
          <a:off x="229908" y="6400483"/>
          <a:ext cx="420687" cy="441325"/>
        </p:xfrm>
        <a:graphic>
          <a:graphicData uri="http://schemas.openxmlformats.org/presentationml/2006/ole">
            <mc:AlternateContent xmlns:mc="http://schemas.openxmlformats.org/markup-compatibility/2006">
              <mc:Choice xmlns:v="urn:schemas-microsoft-com:vml" Requires="v">
                <p:oleObj spid="_x0000_s93526" name="数式" r:id="rId19" imgW="241200" imgH="253800" progId="Equation.3">
                  <p:embed/>
                </p:oleObj>
              </mc:Choice>
              <mc:Fallback>
                <p:oleObj name="数式" r:id="rId19" imgW="241200" imgH="253800" progId="Equation.3">
                  <p:embed/>
                  <p:pic>
                    <p:nvPicPr>
                      <p:cNvPr id="0" name="Picture 2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9908" y="6400483"/>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直線コネクタ 47"/>
          <p:cNvCxnSpPr>
            <a:stCxn id="56" idx="4"/>
            <a:endCxn id="66" idx="7"/>
          </p:cNvCxnSpPr>
          <p:nvPr/>
        </p:nvCxnSpPr>
        <p:spPr>
          <a:xfrm flipH="1">
            <a:off x="679973" y="5711844"/>
            <a:ext cx="228276" cy="3776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Oval 8"/>
          <p:cNvSpPr>
            <a:spLocks noChangeArrowheads="1"/>
          </p:cNvSpPr>
          <p:nvPr/>
        </p:nvSpPr>
        <p:spPr bwMode="auto">
          <a:xfrm>
            <a:off x="927511" y="6051406"/>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88" name="直線コネクタ 87"/>
          <p:cNvCxnSpPr>
            <a:stCxn id="56" idx="4"/>
            <a:endCxn id="86" idx="1"/>
          </p:cNvCxnSpPr>
          <p:nvPr/>
        </p:nvCxnSpPr>
        <p:spPr>
          <a:xfrm>
            <a:off x="908249" y="5711844"/>
            <a:ext cx="63899" cy="384199"/>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90" name="オブジェクト 89"/>
          <p:cNvGraphicFramePr>
            <a:graphicFrameLocks noChangeAspect="1"/>
          </p:cNvGraphicFramePr>
          <p:nvPr>
            <p:extLst>
              <p:ext uri="{D42A27DB-BD31-4B8C-83A1-F6EECF244321}">
                <p14:modId xmlns:p14="http://schemas.microsoft.com/office/powerpoint/2010/main" val="462208284"/>
              </p:ext>
            </p:extLst>
          </p:nvPr>
        </p:nvGraphicFramePr>
        <p:xfrm>
          <a:off x="910457" y="6416675"/>
          <a:ext cx="420687" cy="441325"/>
        </p:xfrm>
        <a:graphic>
          <a:graphicData uri="http://schemas.openxmlformats.org/presentationml/2006/ole">
            <mc:AlternateContent xmlns:mc="http://schemas.openxmlformats.org/markup-compatibility/2006">
              <mc:Choice xmlns:v="urn:schemas-microsoft-com:vml" Requires="v">
                <p:oleObj spid="_x0000_s93527" name="数式" r:id="rId21" imgW="241200" imgH="253800" progId="Equation.3">
                  <p:embed/>
                </p:oleObj>
              </mc:Choice>
              <mc:Fallback>
                <p:oleObj name="数式" r:id="rId21" imgW="241200" imgH="253800" progId="Equation.3">
                  <p:embed/>
                  <p:pic>
                    <p:nvPicPr>
                      <p:cNvPr id="0" name="Picture 2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10457" y="6416675"/>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 name="角丸四角形 92"/>
          <p:cNvSpPr/>
          <p:nvPr/>
        </p:nvSpPr>
        <p:spPr>
          <a:xfrm>
            <a:off x="1619672" y="5336550"/>
            <a:ext cx="1151880" cy="15214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4" name="Oval 8"/>
          <p:cNvSpPr>
            <a:spLocks noChangeArrowheads="1"/>
          </p:cNvSpPr>
          <p:nvPr/>
        </p:nvSpPr>
        <p:spPr bwMode="auto">
          <a:xfrm>
            <a:off x="2196257" y="540920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5" name="オブジェクト 94"/>
          <p:cNvGraphicFramePr>
            <a:graphicFrameLocks noChangeAspect="1"/>
          </p:cNvGraphicFramePr>
          <p:nvPr>
            <p:extLst>
              <p:ext uri="{D42A27DB-BD31-4B8C-83A1-F6EECF244321}">
                <p14:modId xmlns:p14="http://schemas.microsoft.com/office/powerpoint/2010/main" val="1514226530"/>
              </p:ext>
            </p:extLst>
          </p:nvPr>
        </p:nvGraphicFramePr>
        <p:xfrm>
          <a:off x="1897063" y="5330825"/>
          <a:ext cx="309562" cy="374650"/>
        </p:xfrm>
        <a:graphic>
          <a:graphicData uri="http://schemas.openxmlformats.org/presentationml/2006/ole">
            <mc:AlternateContent xmlns:mc="http://schemas.openxmlformats.org/markup-compatibility/2006">
              <mc:Choice xmlns:v="urn:schemas-microsoft-com:vml" Requires="v">
                <p:oleObj spid="_x0000_s93528" name="数式" r:id="rId23" imgW="177480" imgH="215640" progId="Equation.3">
                  <p:embed/>
                </p:oleObj>
              </mc:Choice>
              <mc:Fallback>
                <p:oleObj name="数式" r:id="rId23" imgW="177480" imgH="215640" progId="Equation.3">
                  <p:embed/>
                  <p:pic>
                    <p:nvPicPr>
                      <p:cNvPr id="0" name="Picture 2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97063" y="533082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 name="Oval 8"/>
          <p:cNvSpPr>
            <a:spLocks noChangeArrowheads="1"/>
          </p:cNvSpPr>
          <p:nvPr/>
        </p:nvSpPr>
        <p:spPr bwMode="auto">
          <a:xfrm>
            <a:off x="1840956"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7" name="オブジェクト 96"/>
          <p:cNvGraphicFramePr>
            <a:graphicFrameLocks noChangeAspect="1"/>
          </p:cNvGraphicFramePr>
          <p:nvPr>
            <p:extLst>
              <p:ext uri="{D42A27DB-BD31-4B8C-83A1-F6EECF244321}">
                <p14:modId xmlns:p14="http://schemas.microsoft.com/office/powerpoint/2010/main" val="3295380312"/>
              </p:ext>
            </p:extLst>
          </p:nvPr>
        </p:nvGraphicFramePr>
        <p:xfrm>
          <a:off x="1678732" y="6383611"/>
          <a:ext cx="420688" cy="396875"/>
        </p:xfrm>
        <a:graphic>
          <a:graphicData uri="http://schemas.openxmlformats.org/presentationml/2006/ole">
            <mc:AlternateContent xmlns:mc="http://schemas.openxmlformats.org/markup-compatibility/2006">
              <mc:Choice xmlns:v="urn:schemas-microsoft-com:vml" Requires="v">
                <p:oleObj spid="_x0000_s93529" name="数式" r:id="rId25" imgW="241200" imgH="228600" progId="Equation.3">
                  <p:embed/>
                </p:oleObj>
              </mc:Choice>
              <mc:Fallback>
                <p:oleObj name="数式" r:id="rId25" imgW="241200" imgH="228600" progId="Equation.3">
                  <p:embed/>
                  <p:pic>
                    <p:nvPicPr>
                      <p:cNvPr id="0" name="Picture 2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78732" y="6383611"/>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8" name="直線コネクタ 97"/>
          <p:cNvCxnSpPr>
            <a:stCxn id="94" idx="4"/>
            <a:endCxn id="96" idx="7"/>
          </p:cNvCxnSpPr>
          <p:nvPr/>
        </p:nvCxnSpPr>
        <p:spPr>
          <a:xfrm flipH="1">
            <a:off x="2101119" y="5714004"/>
            <a:ext cx="247538" cy="3968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9" name="Oval 8"/>
          <p:cNvSpPr>
            <a:spLocks noChangeArrowheads="1"/>
          </p:cNvSpPr>
          <p:nvPr/>
        </p:nvSpPr>
        <p:spPr bwMode="auto">
          <a:xfrm>
            <a:off x="2348657"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100" name="直線コネクタ 99"/>
          <p:cNvCxnSpPr>
            <a:stCxn id="94" idx="4"/>
            <a:endCxn id="99" idx="1"/>
          </p:cNvCxnSpPr>
          <p:nvPr/>
        </p:nvCxnSpPr>
        <p:spPr>
          <a:xfrm>
            <a:off x="2348657" y="5714004"/>
            <a:ext cx="44637" cy="396894"/>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01" name="オブジェクト 100"/>
          <p:cNvGraphicFramePr>
            <a:graphicFrameLocks noChangeAspect="1"/>
          </p:cNvGraphicFramePr>
          <p:nvPr>
            <p:extLst>
              <p:ext uri="{D42A27DB-BD31-4B8C-83A1-F6EECF244321}">
                <p14:modId xmlns:p14="http://schemas.microsoft.com/office/powerpoint/2010/main" val="3638500629"/>
              </p:ext>
            </p:extLst>
          </p:nvPr>
        </p:nvGraphicFramePr>
        <p:xfrm>
          <a:off x="2348657" y="6401074"/>
          <a:ext cx="442913" cy="396875"/>
        </p:xfrm>
        <a:graphic>
          <a:graphicData uri="http://schemas.openxmlformats.org/presentationml/2006/ole">
            <mc:AlternateContent xmlns:mc="http://schemas.openxmlformats.org/markup-compatibility/2006">
              <mc:Choice xmlns:v="urn:schemas-microsoft-com:vml" Requires="v">
                <p:oleObj spid="_x0000_s93530" name="数式" r:id="rId27" imgW="253800" imgH="228600" progId="Equation.3">
                  <p:embed/>
                </p:oleObj>
              </mc:Choice>
              <mc:Fallback>
                <p:oleObj name="数式" r:id="rId27" imgW="253800" imgH="228600" progId="Equation.3">
                  <p:embed/>
                  <p:pic>
                    <p:nvPicPr>
                      <p:cNvPr id="0" name="Picture 2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348657" y="6401074"/>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 name="角丸四角形 101"/>
          <p:cNvSpPr/>
          <p:nvPr/>
        </p:nvSpPr>
        <p:spPr>
          <a:xfrm>
            <a:off x="3059832" y="5336550"/>
            <a:ext cx="1151905" cy="15214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3" name="Oval 8"/>
          <p:cNvSpPr>
            <a:spLocks noChangeArrowheads="1"/>
          </p:cNvSpPr>
          <p:nvPr/>
        </p:nvSpPr>
        <p:spPr bwMode="auto">
          <a:xfrm>
            <a:off x="3636442" y="540920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04" name="オブジェクト 103"/>
          <p:cNvGraphicFramePr>
            <a:graphicFrameLocks noChangeAspect="1"/>
          </p:cNvGraphicFramePr>
          <p:nvPr>
            <p:extLst>
              <p:ext uri="{D42A27DB-BD31-4B8C-83A1-F6EECF244321}">
                <p14:modId xmlns:p14="http://schemas.microsoft.com/office/powerpoint/2010/main" val="2725534052"/>
              </p:ext>
            </p:extLst>
          </p:nvPr>
        </p:nvGraphicFramePr>
        <p:xfrm>
          <a:off x="3336925" y="5321300"/>
          <a:ext cx="309563" cy="395288"/>
        </p:xfrm>
        <a:graphic>
          <a:graphicData uri="http://schemas.openxmlformats.org/presentationml/2006/ole">
            <mc:AlternateContent xmlns:mc="http://schemas.openxmlformats.org/markup-compatibility/2006">
              <mc:Choice xmlns:v="urn:schemas-microsoft-com:vml" Requires="v">
                <p:oleObj spid="_x0000_s93531" name="数式" r:id="rId29" imgW="177480" imgH="228600" progId="Equation.3">
                  <p:embed/>
                </p:oleObj>
              </mc:Choice>
              <mc:Fallback>
                <p:oleObj name="数式" r:id="rId29" imgW="177480" imgH="228600" progId="Equation.3">
                  <p:embed/>
                  <p:pic>
                    <p:nvPicPr>
                      <p:cNvPr id="0" name="Picture 2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336925" y="532130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Oval 8"/>
          <p:cNvSpPr>
            <a:spLocks noChangeArrowheads="1"/>
          </p:cNvSpPr>
          <p:nvPr/>
        </p:nvSpPr>
        <p:spPr bwMode="auto">
          <a:xfrm>
            <a:off x="3281141"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06" name="オブジェクト 105"/>
          <p:cNvGraphicFramePr>
            <a:graphicFrameLocks noChangeAspect="1"/>
          </p:cNvGraphicFramePr>
          <p:nvPr>
            <p:extLst>
              <p:ext uri="{D42A27DB-BD31-4B8C-83A1-F6EECF244321}">
                <p14:modId xmlns:p14="http://schemas.microsoft.com/office/powerpoint/2010/main" val="2133370959"/>
              </p:ext>
            </p:extLst>
          </p:nvPr>
        </p:nvGraphicFramePr>
        <p:xfrm>
          <a:off x="3159770" y="6385718"/>
          <a:ext cx="442913" cy="419100"/>
        </p:xfrm>
        <a:graphic>
          <a:graphicData uri="http://schemas.openxmlformats.org/presentationml/2006/ole">
            <mc:AlternateContent xmlns:mc="http://schemas.openxmlformats.org/markup-compatibility/2006">
              <mc:Choice xmlns:v="urn:schemas-microsoft-com:vml" Requires="v">
                <p:oleObj spid="_x0000_s93532" name="数式" r:id="rId31" imgW="253800" imgH="241200" progId="Equation.3">
                  <p:embed/>
                </p:oleObj>
              </mc:Choice>
              <mc:Fallback>
                <p:oleObj name="数式" r:id="rId31" imgW="253800" imgH="241200" progId="Equation.3">
                  <p:embed/>
                  <p:pic>
                    <p:nvPicPr>
                      <p:cNvPr id="0" name="Picture 22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59770" y="638571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7" name="直線コネクタ 106"/>
          <p:cNvCxnSpPr>
            <a:stCxn id="103" idx="4"/>
            <a:endCxn id="105" idx="7"/>
          </p:cNvCxnSpPr>
          <p:nvPr/>
        </p:nvCxnSpPr>
        <p:spPr>
          <a:xfrm flipH="1">
            <a:off x="3541304" y="5714004"/>
            <a:ext cx="247538" cy="3968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8" name="Oval 8"/>
          <p:cNvSpPr>
            <a:spLocks noChangeArrowheads="1"/>
          </p:cNvSpPr>
          <p:nvPr/>
        </p:nvSpPr>
        <p:spPr bwMode="auto">
          <a:xfrm>
            <a:off x="3788842"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109" name="直線コネクタ 108"/>
          <p:cNvCxnSpPr>
            <a:stCxn id="103" idx="4"/>
            <a:endCxn id="108" idx="1"/>
          </p:cNvCxnSpPr>
          <p:nvPr/>
        </p:nvCxnSpPr>
        <p:spPr>
          <a:xfrm>
            <a:off x="3788842" y="5714004"/>
            <a:ext cx="44637" cy="396894"/>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10" name="オブジェクト 109"/>
          <p:cNvGraphicFramePr>
            <a:graphicFrameLocks noChangeAspect="1"/>
          </p:cNvGraphicFramePr>
          <p:nvPr>
            <p:extLst>
              <p:ext uri="{D42A27DB-BD31-4B8C-83A1-F6EECF244321}">
                <p14:modId xmlns:p14="http://schemas.microsoft.com/office/powerpoint/2010/main" val="3595109552"/>
              </p:ext>
            </p:extLst>
          </p:nvPr>
        </p:nvGraphicFramePr>
        <p:xfrm>
          <a:off x="3851920" y="6404768"/>
          <a:ext cx="420688" cy="417512"/>
        </p:xfrm>
        <a:graphic>
          <a:graphicData uri="http://schemas.openxmlformats.org/presentationml/2006/ole">
            <mc:AlternateContent xmlns:mc="http://schemas.openxmlformats.org/markup-compatibility/2006">
              <mc:Choice xmlns:v="urn:schemas-microsoft-com:vml" Requires="v">
                <p:oleObj spid="_x0000_s93533" name="数式" r:id="rId33" imgW="241200" imgH="241200" progId="Equation.3">
                  <p:embed/>
                </p:oleObj>
              </mc:Choice>
              <mc:Fallback>
                <p:oleObj name="数式" r:id="rId33" imgW="241200" imgH="241200" progId="Equation.3">
                  <p:embed/>
                  <p:pic>
                    <p:nvPicPr>
                      <p:cNvPr id="0" name="Picture 22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51920" y="640476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下矢印 52"/>
          <p:cNvSpPr/>
          <p:nvPr/>
        </p:nvSpPr>
        <p:spPr>
          <a:xfrm>
            <a:off x="4211960" y="3789040"/>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4860032" y="3645024"/>
            <a:ext cx="4025461" cy="646331"/>
          </a:xfrm>
          <a:prstGeom prst="rect">
            <a:avLst/>
          </a:prstGeom>
          <a:noFill/>
        </p:spPr>
        <p:txBody>
          <a:bodyPr wrap="none" rtlCol="0">
            <a:spAutoFit/>
          </a:bodyPr>
          <a:lstStyle/>
          <a:p>
            <a:r>
              <a:rPr lang="ja-JP" altLang="en-US" dirty="0" smtClean="0"/>
              <a:t>各変数とそれに関するコスト関数のペア</a:t>
            </a:r>
            <a:endParaRPr lang="en-US" altLang="ja-JP" dirty="0" smtClean="0"/>
          </a:p>
          <a:p>
            <a:r>
              <a:rPr kumimoji="1" lang="ja-JP" altLang="en-US" dirty="0" smtClean="0"/>
              <a:t>に対して補助変数</a:t>
            </a:r>
            <a:r>
              <a:rPr kumimoji="1" lang="en-US" altLang="ja-JP" i="1" dirty="0" smtClean="0">
                <a:latin typeface="Symbol" pitchFamily="18" charset="2"/>
              </a:rPr>
              <a:t>a</a:t>
            </a:r>
            <a:r>
              <a:rPr kumimoji="1" lang="ja-JP" altLang="en-US" dirty="0" smtClean="0"/>
              <a:t>を導入する</a:t>
            </a:r>
            <a:endParaRPr kumimoji="1" lang="ja-JP" altLang="en-US" dirty="0"/>
          </a:p>
        </p:txBody>
      </p:sp>
    </p:spTree>
    <p:extLst>
      <p:ext uri="{BB962C8B-B14F-4D97-AF65-F5344CB8AC3E}">
        <p14:creationId xmlns:p14="http://schemas.microsoft.com/office/powerpoint/2010/main" val="2155597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58" name="角丸四角形 57"/>
          <p:cNvSpPr/>
          <p:nvPr/>
        </p:nvSpPr>
        <p:spPr>
          <a:xfrm>
            <a:off x="3203848" y="3068960"/>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3" name="角丸四角形 62"/>
          <p:cNvSpPr/>
          <p:nvPr/>
        </p:nvSpPr>
        <p:spPr>
          <a:xfrm>
            <a:off x="1835696" y="306896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5" name="角丸四角形 64"/>
          <p:cNvSpPr/>
          <p:nvPr/>
        </p:nvSpPr>
        <p:spPr>
          <a:xfrm>
            <a:off x="467544" y="306896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8" name="Oval 8"/>
          <p:cNvSpPr>
            <a:spLocks noChangeArrowheads="1"/>
          </p:cNvSpPr>
          <p:nvPr/>
        </p:nvSpPr>
        <p:spPr bwMode="auto">
          <a:xfrm>
            <a:off x="755849" y="314161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69" name="Oval 8"/>
          <p:cNvSpPr>
            <a:spLocks noChangeArrowheads="1"/>
          </p:cNvSpPr>
          <p:nvPr/>
        </p:nvSpPr>
        <p:spPr bwMode="auto">
          <a:xfrm>
            <a:off x="2196257" y="3140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70" name="Oval 8"/>
          <p:cNvSpPr>
            <a:spLocks noChangeArrowheads="1"/>
          </p:cNvSpPr>
          <p:nvPr/>
        </p:nvSpPr>
        <p:spPr bwMode="auto">
          <a:xfrm>
            <a:off x="3563913" y="3140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71" name="下矢印 70"/>
          <p:cNvSpPr/>
          <p:nvPr/>
        </p:nvSpPr>
        <p:spPr>
          <a:xfrm flipV="1">
            <a:off x="2123728"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下矢印 71"/>
          <p:cNvSpPr/>
          <p:nvPr/>
        </p:nvSpPr>
        <p:spPr>
          <a:xfrm flipV="1">
            <a:off x="755576"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下矢印 72"/>
          <p:cNvSpPr/>
          <p:nvPr/>
        </p:nvSpPr>
        <p:spPr>
          <a:xfrm flipV="1">
            <a:off x="3563888"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4" name="Object 4"/>
          <p:cNvGraphicFramePr>
            <a:graphicFrameLocks noChangeAspect="1"/>
          </p:cNvGraphicFramePr>
          <p:nvPr>
            <p:extLst>
              <p:ext uri="{D42A27DB-BD31-4B8C-83A1-F6EECF244321}">
                <p14:modId xmlns:p14="http://schemas.microsoft.com/office/powerpoint/2010/main" val="1574484766"/>
              </p:ext>
            </p:extLst>
          </p:nvPr>
        </p:nvGraphicFramePr>
        <p:xfrm>
          <a:off x="4716016" y="2115538"/>
          <a:ext cx="3813175" cy="1357312"/>
        </p:xfrm>
        <a:graphic>
          <a:graphicData uri="http://schemas.openxmlformats.org/presentationml/2006/ole">
            <mc:AlternateContent xmlns:mc="http://schemas.openxmlformats.org/markup-compatibility/2006">
              <mc:Choice xmlns:v="urn:schemas-microsoft-com:vml" Requires="v">
                <p:oleObj spid="_x0000_s94404" name="数式" r:id="rId4" imgW="2070100" imgH="736600" progId="Equation.3">
                  <p:embed/>
                </p:oleObj>
              </mc:Choice>
              <mc:Fallback>
                <p:oleObj name="数式" r:id="rId4" imgW="2070100" imgH="736600" progId="Equation.3">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115538"/>
                        <a:ext cx="3813175"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 name="オブジェクト 75"/>
          <p:cNvGraphicFramePr>
            <a:graphicFrameLocks noChangeAspect="1"/>
          </p:cNvGraphicFramePr>
          <p:nvPr>
            <p:extLst>
              <p:ext uri="{D42A27DB-BD31-4B8C-83A1-F6EECF244321}">
                <p14:modId xmlns:p14="http://schemas.microsoft.com/office/powerpoint/2010/main" val="4233398928"/>
              </p:ext>
            </p:extLst>
          </p:nvPr>
        </p:nvGraphicFramePr>
        <p:xfrm>
          <a:off x="1852647" y="3097659"/>
          <a:ext cx="309563" cy="374650"/>
        </p:xfrm>
        <a:graphic>
          <a:graphicData uri="http://schemas.openxmlformats.org/presentationml/2006/ole">
            <mc:AlternateContent xmlns:mc="http://schemas.openxmlformats.org/markup-compatibility/2006">
              <mc:Choice xmlns:v="urn:schemas-microsoft-com:vml" Requires="v">
                <p:oleObj spid="_x0000_s94405" name="数式" r:id="rId6" imgW="177480" imgH="215640" progId="Equation.3">
                  <p:embed/>
                </p:oleObj>
              </mc:Choice>
              <mc:Fallback>
                <p:oleObj name="数式" r:id="rId6" imgW="177480" imgH="215640" progId="Equation.3">
                  <p:embed/>
                  <p:pic>
                    <p:nvPicPr>
                      <p:cNvPr id="0"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2647" y="3097659"/>
                        <a:ext cx="3095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オブジェクト 76"/>
          <p:cNvGraphicFramePr>
            <a:graphicFrameLocks noChangeAspect="1"/>
          </p:cNvGraphicFramePr>
          <p:nvPr>
            <p:extLst>
              <p:ext uri="{D42A27DB-BD31-4B8C-83A1-F6EECF244321}">
                <p14:modId xmlns:p14="http://schemas.microsoft.com/office/powerpoint/2010/main" val="95235007"/>
              </p:ext>
            </p:extLst>
          </p:nvPr>
        </p:nvGraphicFramePr>
        <p:xfrm>
          <a:off x="468512" y="3063236"/>
          <a:ext cx="287337" cy="374650"/>
        </p:xfrm>
        <a:graphic>
          <a:graphicData uri="http://schemas.openxmlformats.org/presentationml/2006/ole">
            <mc:AlternateContent xmlns:mc="http://schemas.openxmlformats.org/markup-compatibility/2006">
              <mc:Choice xmlns:v="urn:schemas-microsoft-com:vml" Requires="v">
                <p:oleObj spid="_x0000_s94406" name="数式" r:id="rId8" imgW="164880" imgH="215640" progId="Equation.3">
                  <p:embed/>
                </p:oleObj>
              </mc:Choice>
              <mc:Fallback>
                <p:oleObj name="数式" r:id="rId8" imgW="164880" imgH="215640" progId="Equation.3">
                  <p:embed/>
                  <p:pic>
                    <p:nvPicPr>
                      <p:cNvPr id="0"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12" y="3063236"/>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オブジェクト 77"/>
          <p:cNvGraphicFramePr>
            <a:graphicFrameLocks noChangeAspect="1"/>
          </p:cNvGraphicFramePr>
          <p:nvPr>
            <p:extLst>
              <p:ext uri="{D42A27DB-BD31-4B8C-83A1-F6EECF244321}">
                <p14:modId xmlns:p14="http://schemas.microsoft.com/office/powerpoint/2010/main" val="3949811286"/>
              </p:ext>
            </p:extLst>
          </p:nvPr>
        </p:nvGraphicFramePr>
        <p:xfrm>
          <a:off x="3244194" y="3048149"/>
          <a:ext cx="309563" cy="396875"/>
        </p:xfrm>
        <a:graphic>
          <a:graphicData uri="http://schemas.openxmlformats.org/presentationml/2006/ole">
            <mc:AlternateContent xmlns:mc="http://schemas.openxmlformats.org/markup-compatibility/2006">
              <mc:Choice xmlns:v="urn:schemas-microsoft-com:vml" Requires="v">
                <p:oleObj spid="_x0000_s94407" name="数式" r:id="rId10" imgW="177480" imgH="228600" progId="Equation.3">
                  <p:embed/>
                </p:oleObj>
              </mc:Choice>
              <mc:Fallback>
                <p:oleObj name="数式" r:id="rId10" imgW="177480" imgH="228600" progId="Equation.3">
                  <p:embed/>
                  <p:pic>
                    <p:nvPicPr>
                      <p:cNvPr id="0" name="Picture 7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4194" y="3048149"/>
                        <a:ext cx="30956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オブジェクト 78"/>
          <p:cNvGraphicFramePr>
            <a:graphicFrameLocks noChangeAspect="1"/>
          </p:cNvGraphicFramePr>
          <p:nvPr>
            <p:extLst>
              <p:ext uri="{D42A27DB-BD31-4B8C-83A1-F6EECF244321}">
                <p14:modId xmlns:p14="http://schemas.microsoft.com/office/powerpoint/2010/main" val="663809986"/>
              </p:ext>
            </p:extLst>
          </p:nvPr>
        </p:nvGraphicFramePr>
        <p:xfrm>
          <a:off x="4427984" y="4347677"/>
          <a:ext cx="4538662" cy="1825625"/>
        </p:xfrm>
        <a:graphic>
          <a:graphicData uri="http://schemas.openxmlformats.org/presentationml/2006/ole">
            <mc:AlternateContent xmlns:mc="http://schemas.openxmlformats.org/markup-compatibility/2006">
              <mc:Choice xmlns:v="urn:schemas-microsoft-com:vml" Requires="v">
                <p:oleObj spid="_x0000_s94408" name="数式" r:id="rId12" imgW="2463480" imgH="990360" progId="Equation.3">
                  <p:embed/>
                </p:oleObj>
              </mc:Choice>
              <mc:Fallback>
                <p:oleObj name="数式" r:id="rId12" imgW="2463480" imgH="990360" progId="Equation.3">
                  <p:embed/>
                  <p:pic>
                    <p:nvPicPr>
                      <p:cNvPr id="0" name="Picture 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984" y="4347677"/>
                        <a:ext cx="4538662" cy="182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角丸四角形 80"/>
          <p:cNvSpPr/>
          <p:nvPr/>
        </p:nvSpPr>
        <p:spPr>
          <a:xfrm>
            <a:off x="179512" y="5334390"/>
            <a:ext cx="1151632" cy="152361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2" name="Oval 8"/>
          <p:cNvSpPr>
            <a:spLocks noChangeArrowheads="1"/>
          </p:cNvSpPr>
          <p:nvPr/>
        </p:nvSpPr>
        <p:spPr bwMode="auto">
          <a:xfrm>
            <a:off x="755849" y="540704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83" name="下矢印 82"/>
          <p:cNvSpPr/>
          <p:nvPr/>
        </p:nvSpPr>
        <p:spPr>
          <a:xfrm flipV="1">
            <a:off x="2123728"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下矢印 83"/>
          <p:cNvSpPr/>
          <p:nvPr/>
        </p:nvSpPr>
        <p:spPr>
          <a:xfrm flipV="1">
            <a:off x="755576"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下矢印 84"/>
          <p:cNvSpPr/>
          <p:nvPr/>
        </p:nvSpPr>
        <p:spPr>
          <a:xfrm flipV="1">
            <a:off x="3563888"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9" name="オブジェクト 88"/>
          <p:cNvGraphicFramePr>
            <a:graphicFrameLocks noChangeAspect="1"/>
          </p:cNvGraphicFramePr>
          <p:nvPr>
            <p:extLst>
              <p:ext uri="{D42A27DB-BD31-4B8C-83A1-F6EECF244321}">
                <p14:modId xmlns:p14="http://schemas.microsoft.com/office/powerpoint/2010/main" val="71488741"/>
              </p:ext>
            </p:extLst>
          </p:nvPr>
        </p:nvGraphicFramePr>
        <p:xfrm>
          <a:off x="468512" y="5328667"/>
          <a:ext cx="287337" cy="374650"/>
        </p:xfrm>
        <a:graphic>
          <a:graphicData uri="http://schemas.openxmlformats.org/presentationml/2006/ole">
            <mc:AlternateContent xmlns:mc="http://schemas.openxmlformats.org/markup-compatibility/2006">
              <mc:Choice xmlns:v="urn:schemas-microsoft-com:vml" Requires="v">
                <p:oleObj spid="_x0000_s94409" name="数式" r:id="rId14" imgW="164880" imgH="215640" progId="Equation.3">
                  <p:embed/>
                </p:oleObj>
              </mc:Choice>
              <mc:Fallback>
                <p:oleObj name="数式" r:id="rId14" imgW="164880" imgH="215640" progId="Equation.3">
                  <p:embed/>
                  <p:pic>
                    <p:nvPicPr>
                      <p:cNvPr id="0" name="Picture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12" y="532866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Oval 8"/>
          <p:cNvSpPr>
            <a:spLocks noChangeArrowheads="1"/>
          </p:cNvSpPr>
          <p:nvPr/>
        </p:nvSpPr>
        <p:spPr bwMode="auto">
          <a:xfrm>
            <a:off x="419810" y="604489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2" name="オブジェクト 91"/>
          <p:cNvGraphicFramePr>
            <a:graphicFrameLocks noChangeAspect="1"/>
          </p:cNvGraphicFramePr>
          <p:nvPr>
            <p:extLst>
              <p:ext uri="{D42A27DB-BD31-4B8C-83A1-F6EECF244321}">
                <p14:modId xmlns:p14="http://schemas.microsoft.com/office/powerpoint/2010/main" val="2023404823"/>
              </p:ext>
            </p:extLst>
          </p:nvPr>
        </p:nvGraphicFramePr>
        <p:xfrm>
          <a:off x="229908" y="6400483"/>
          <a:ext cx="420687" cy="441325"/>
        </p:xfrm>
        <a:graphic>
          <a:graphicData uri="http://schemas.openxmlformats.org/presentationml/2006/ole">
            <mc:AlternateContent xmlns:mc="http://schemas.openxmlformats.org/markup-compatibility/2006">
              <mc:Choice xmlns:v="urn:schemas-microsoft-com:vml" Requires="v">
                <p:oleObj spid="_x0000_s94410" name="数式" r:id="rId15" imgW="241200" imgH="253800" progId="Equation.3">
                  <p:embed/>
                </p:oleObj>
              </mc:Choice>
              <mc:Fallback>
                <p:oleObj name="数式" r:id="rId15" imgW="241200" imgH="253800" progId="Equation.3">
                  <p:embed/>
                  <p:pic>
                    <p:nvPicPr>
                      <p:cNvPr id="0" name="Picture 7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9908" y="6400483"/>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1" name="直線コネクタ 110"/>
          <p:cNvCxnSpPr>
            <a:stCxn id="82" idx="4"/>
            <a:endCxn id="91" idx="7"/>
          </p:cNvCxnSpPr>
          <p:nvPr/>
        </p:nvCxnSpPr>
        <p:spPr>
          <a:xfrm flipH="1">
            <a:off x="679973" y="5711844"/>
            <a:ext cx="228276" cy="3776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2" name="Oval 8"/>
          <p:cNvSpPr>
            <a:spLocks noChangeArrowheads="1"/>
          </p:cNvSpPr>
          <p:nvPr/>
        </p:nvSpPr>
        <p:spPr bwMode="auto">
          <a:xfrm>
            <a:off x="927511" y="6051406"/>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4" name="オブジェクト 113"/>
          <p:cNvGraphicFramePr>
            <a:graphicFrameLocks noChangeAspect="1"/>
          </p:cNvGraphicFramePr>
          <p:nvPr>
            <p:extLst>
              <p:ext uri="{D42A27DB-BD31-4B8C-83A1-F6EECF244321}">
                <p14:modId xmlns:p14="http://schemas.microsoft.com/office/powerpoint/2010/main" val="586113685"/>
              </p:ext>
            </p:extLst>
          </p:nvPr>
        </p:nvGraphicFramePr>
        <p:xfrm>
          <a:off x="910457" y="6416675"/>
          <a:ext cx="420687" cy="441325"/>
        </p:xfrm>
        <a:graphic>
          <a:graphicData uri="http://schemas.openxmlformats.org/presentationml/2006/ole">
            <mc:AlternateContent xmlns:mc="http://schemas.openxmlformats.org/markup-compatibility/2006">
              <mc:Choice xmlns:v="urn:schemas-microsoft-com:vml" Requires="v">
                <p:oleObj spid="_x0000_s94411" name="数式" r:id="rId17" imgW="241200" imgH="253800" progId="Equation.3">
                  <p:embed/>
                </p:oleObj>
              </mc:Choice>
              <mc:Fallback>
                <p:oleObj name="数式" r:id="rId17" imgW="241200" imgH="253800" progId="Equation.3">
                  <p:embed/>
                  <p:pic>
                    <p:nvPicPr>
                      <p:cNvPr id="0" name="Picture 7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0457" y="6416675"/>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 name="角丸四角形 114"/>
          <p:cNvSpPr/>
          <p:nvPr/>
        </p:nvSpPr>
        <p:spPr>
          <a:xfrm>
            <a:off x="1619672" y="5336550"/>
            <a:ext cx="1151880" cy="15214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6" name="Oval 8"/>
          <p:cNvSpPr>
            <a:spLocks noChangeArrowheads="1"/>
          </p:cNvSpPr>
          <p:nvPr/>
        </p:nvSpPr>
        <p:spPr bwMode="auto">
          <a:xfrm>
            <a:off x="2196257" y="540920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7" name="オブジェクト 116"/>
          <p:cNvGraphicFramePr>
            <a:graphicFrameLocks noChangeAspect="1"/>
          </p:cNvGraphicFramePr>
          <p:nvPr>
            <p:extLst>
              <p:ext uri="{D42A27DB-BD31-4B8C-83A1-F6EECF244321}">
                <p14:modId xmlns:p14="http://schemas.microsoft.com/office/powerpoint/2010/main" val="639556114"/>
              </p:ext>
            </p:extLst>
          </p:nvPr>
        </p:nvGraphicFramePr>
        <p:xfrm>
          <a:off x="1897063" y="5330825"/>
          <a:ext cx="309562" cy="374650"/>
        </p:xfrm>
        <a:graphic>
          <a:graphicData uri="http://schemas.openxmlformats.org/presentationml/2006/ole">
            <mc:AlternateContent xmlns:mc="http://schemas.openxmlformats.org/markup-compatibility/2006">
              <mc:Choice xmlns:v="urn:schemas-microsoft-com:vml" Requires="v">
                <p:oleObj spid="_x0000_s94412" name="数式" r:id="rId19" imgW="177480" imgH="215640" progId="Equation.3">
                  <p:embed/>
                </p:oleObj>
              </mc:Choice>
              <mc:Fallback>
                <p:oleObj name="数式" r:id="rId19" imgW="177480" imgH="215640" progId="Equation.3">
                  <p:embed/>
                  <p:pic>
                    <p:nvPicPr>
                      <p:cNvPr id="0" name="Picture 7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97063" y="533082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Oval 8"/>
          <p:cNvSpPr>
            <a:spLocks noChangeArrowheads="1"/>
          </p:cNvSpPr>
          <p:nvPr/>
        </p:nvSpPr>
        <p:spPr bwMode="auto">
          <a:xfrm>
            <a:off x="1840956"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9" name="オブジェクト 118"/>
          <p:cNvGraphicFramePr>
            <a:graphicFrameLocks noChangeAspect="1"/>
          </p:cNvGraphicFramePr>
          <p:nvPr>
            <p:extLst>
              <p:ext uri="{D42A27DB-BD31-4B8C-83A1-F6EECF244321}">
                <p14:modId xmlns:p14="http://schemas.microsoft.com/office/powerpoint/2010/main" val="1823748848"/>
              </p:ext>
            </p:extLst>
          </p:nvPr>
        </p:nvGraphicFramePr>
        <p:xfrm>
          <a:off x="1678732" y="6383611"/>
          <a:ext cx="420688" cy="396875"/>
        </p:xfrm>
        <a:graphic>
          <a:graphicData uri="http://schemas.openxmlformats.org/presentationml/2006/ole">
            <mc:AlternateContent xmlns:mc="http://schemas.openxmlformats.org/markup-compatibility/2006">
              <mc:Choice xmlns:v="urn:schemas-microsoft-com:vml" Requires="v">
                <p:oleObj spid="_x0000_s94413" name="数式" r:id="rId21" imgW="241200" imgH="228600" progId="Equation.3">
                  <p:embed/>
                </p:oleObj>
              </mc:Choice>
              <mc:Fallback>
                <p:oleObj name="数式" r:id="rId21" imgW="241200" imgH="228600" progId="Equation.3">
                  <p:embed/>
                  <p:pic>
                    <p:nvPicPr>
                      <p:cNvPr id="0" name="Picture 7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8732" y="6383611"/>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0" name="直線コネクタ 119"/>
          <p:cNvCxnSpPr>
            <a:stCxn id="116" idx="4"/>
            <a:endCxn id="118" idx="7"/>
          </p:cNvCxnSpPr>
          <p:nvPr/>
        </p:nvCxnSpPr>
        <p:spPr>
          <a:xfrm flipH="1">
            <a:off x="2101119" y="5714004"/>
            <a:ext cx="247538" cy="3968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1" name="Oval 8"/>
          <p:cNvSpPr>
            <a:spLocks noChangeArrowheads="1"/>
          </p:cNvSpPr>
          <p:nvPr/>
        </p:nvSpPr>
        <p:spPr bwMode="auto">
          <a:xfrm>
            <a:off x="2348657"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122" name="直線コネクタ 121"/>
          <p:cNvCxnSpPr>
            <a:stCxn id="116" idx="4"/>
            <a:endCxn id="121" idx="1"/>
          </p:cNvCxnSpPr>
          <p:nvPr/>
        </p:nvCxnSpPr>
        <p:spPr>
          <a:xfrm>
            <a:off x="2348657" y="5714004"/>
            <a:ext cx="44637" cy="396894"/>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23" name="オブジェクト 122"/>
          <p:cNvGraphicFramePr>
            <a:graphicFrameLocks noChangeAspect="1"/>
          </p:cNvGraphicFramePr>
          <p:nvPr>
            <p:extLst>
              <p:ext uri="{D42A27DB-BD31-4B8C-83A1-F6EECF244321}">
                <p14:modId xmlns:p14="http://schemas.microsoft.com/office/powerpoint/2010/main" val="392962998"/>
              </p:ext>
            </p:extLst>
          </p:nvPr>
        </p:nvGraphicFramePr>
        <p:xfrm>
          <a:off x="2348657" y="6401074"/>
          <a:ext cx="442913" cy="396875"/>
        </p:xfrm>
        <a:graphic>
          <a:graphicData uri="http://schemas.openxmlformats.org/presentationml/2006/ole">
            <mc:AlternateContent xmlns:mc="http://schemas.openxmlformats.org/markup-compatibility/2006">
              <mc:Choice xmlns:v="urn:schemas-microsoft-com:vml" Requires="v">
                <p:oleObj spid="_x0000_s94414" name="数式" r:id="rId23" imgW="253800" imgH="228600" progId="Equation.3">
                  <p:embed/>
                </p:oleObj>
              </mc:Choice>
              <mc:Fallback>
                <p:oleObj name="数式" r:id="rId23" imgW="253800" imgH="228600" progId="Equation.3">
                  <p:embed/>
                  <p:pic>
                    <p:nvPicPr>
                      <p:cNvPr id="0" name="Picture 7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48657" y="6401074"/>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 name="角丸四角形 123"/>
          <p:cNvSpPr/>
          <p:nvPr/>
        </p:nvSpPr>
        <p:spPr>
          <a:xfrm>
            <a:off x="3059832" y="5336550"/>
            <a:ext cx="1151905" cy="15214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5" name="Oval 8"/>
          <p:cNvSpPr>
            <a:spLocks noChangeArrowheads="1"/>
          </p:cNvSpPr>
          <p:nvPr/>
        </p:nvSpPr>
        <p:spPr bwMode="auto">
          <a:xfrm>
            <a:off x="3636442" y="540920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26" name="オブジェクト 125"/>
          <p:cNvGraphicFramePr>
            <a:graphicFrameLocks noChangeAspect="1"/>
          </p:cNvGraphicFramePr>
          <p:nvPr>
            <p:extLst>
              <p:ext uri="{D42A27DB-BD31-4B8C-83A1-F6EECF244321}">
                <p14:modId xmlns:p14="http://schemas.microsoft.com/office/powerpoint/2010/main" val="82493389"/>
              </p:ext>
            </p:extLst>
          </p:nvPr>
        </p:nvGraphicFramePr>
        <p:xfrm>
          <a:off x="3336925" y="5321300"/>
          <a:ext cx="309563" cy="395288"/>
        </p:xfrm>
        <a:graphic>
          <a:graphicData uri="http://schemas.openxmlformats.org/presentationml/2006/ole">
            <mc:AlternateContent xmlns:mc="http://schemas.openxmlformats.org/markup-compatibility/2006">
              <mc:Choice xmlns:v="urn:schemas-microsoft-com:vml" Requires="v">
                <p:oleObj spid="_x0000_s94415" name="数式" r:id="rId25" imgW="177480" imgH="228600" progId="Equation.3">
                  <p:embed/>
                </p:oleObj>
              </mc:Choice>
              <mc:Fallback>
                <p:oleObj name="数式" r:id="rId25" imgW="177480" imgH="228600" progId="Equation.3">
                  <p:embed/>
                  <p:pic>
                    <p:nvPicPr>
                      <p:cNvPr id="0" name="Picture 7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36925" y="532130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 name="Oval 8"/>
          <p:cNvSpPr>
            <a:spLocks noChangeArrowheads="1"/>
          </p:cNvSpPr>
          <p:nvPr/>
        </p:nvSpPr>
        <p:spPr bwMode="auto">
          <a:xfrm>
            <a:off x="3281141"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28" name="オブジェクト 127"/>
          <p:cNvGraphicFramePr>
            <a:graphicFrameLocks noChangeAspect="1"/>
          </p:cNvGraphicFramePr>
          <p:nvPr>
            <p:extLst>
              <p:ext uri="{D42A27DB-BD31-4B8C-83A1-F6EECF244321}">
                <p14:modId xmlns:p14="http://schemas.microsoft.com/office/powerpoint/2010/main" val="251858697"/>
              </p:ext>
            </p:extLst>
          </p:nvPr>
        </p:nvGraphicFramePr>
        <p:xfrm>
          <a:off x="3159770" y="6385718"/>
          <a:ext cx="442913" cy="419100"/>
        </p:xfrm>
        <a:graphic>
          <a:graphicData uri="http://schemas.openxmlformats.org/presentationml/2006/ole">
            <mc:AlternateContent xmlns:mc="http://schemas.openxmlformats.org/markup-compatibility/2006">
              <mc:Choice xmlns:v="urn:schemas-microsoft-com:vml" Requires="v">
                <p:oleObj spid="_x0000_s94416" name="数式" r:id="rId27" imgW="253800" imgH="241200" progId="Equation.3">
                  <p:embed/>
                </p:oleObj>
              </mc:Choice>
              <mc:Fallback>
                <p:oleObj name="数式" r:id="rId27" imgW="253800" imgH="241200" progId="Equation.3">
                  <p:embed/>
                  <p:pic>
                    <p:nvPicPr>
                      <p:cNvPr id="0" name="Picture 8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59770" y="638571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9" name="直線コネクタ 128"/>
          <p:cNvCxnSpPr>
            <a:stCxn id="125" idx="4"/>
            <a:endCxn id="127" idx="7"/>
          </p:cNvCxnSpPr>
          <p:nvPr/>
        </p:nvCxnSpPr>
        <p:spPr>
          <a:xfrm flipH="1">
            <a:off x="3541304" y="5714004"/>
            <a:ext cx="247538" cy="3968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0" name="Oval 8"/>
          <p:cNvSpPr>
            <a:spLocks noChangeArrowheads="1"/>
          </p:cNvSpPr>
          <p:nvPr/>
        </p:nvSpPr>
        <p:spPr bwMode="auto">
          <a:xfrm>
            <a:off x="3788842"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131" name="直線コネクタ 130"/>
          <p:cNvCxnSpPr>
            <a:stCxn id="125" idx="4"/>
            <a:endCxn id="130" idx="1"/>
          </p:cNvCxnSpPr>
          <p:nvPr/>
        </p:nvCxnSpPr>
        <p:spPr>
          <a:xfrm>
            <a:off x="3788842" y="5714004"/>
            <a:ext cx="44637" cy="396894"/>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32" name="オブジェクト 131"/>
          <p:cNvGraphicFramePr>
            <a:graphicFrameLocks noChangeAspect="1"/>
          </p:cNvGraphicFramePr>
          <p:nvPr>
            <p:extLst>
              <p:ext uri="{D42A27DB-BD31-4B8C-83A1-F6EECF244321}">
                <p14:modId xmlns:p14="http://schemas.microsoft.com/office/powerpoint/2010/main" val="2106256770"/>
              </p:ext>
            </p:extLst>
          </p:nvPr>
        </p:nvGraphicFramePr>
        <p:xfrm>
          <a:off x="3851920" y="6404768"/>
          <a:ext cx="420688" cy="417512"/>
        </p:xfrm>
        <a:graphic>
          <a:graphicData uri="http://schemas.openxmlformats.org/presentationml/2006/ole">
            <mc:AlternateContent xmlns:mc="http://schemas.openxmlformats.org/markup-compatibility/2006">
              <mc:Choice xmlns:v="urn:schemas-microsoft-com:vml" Requires="v">
                <p:oleObj spid="_x0000_s94417" name="数式" r:id="rId29" imgW="241200" imgH="241200" progId="Equation.3">
                  <p:embed/>
                </p:oleObj>
              </mc:Choice>
              <mc:Fallback>
                <p:oleObj name="数式" r:id="rId29" imgW="241200" imgH="241200" progId="Equation.3">
                  <p:embed/>
                  <p:pic>
                    <p:nvPicPr>
                      <p:cNvPr id="0" name="Picture 8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51920" y="640476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3" name="直線コネクタ 112"/>
          <p:cNvCxnSpPr>
            <a:stCxn id="82" idx="4"/>
            <a:endCxn id="112" idx="1"/>
          </p:cNvCxnSpPr>
          <p:nvPr/>
        </p:nvCxnSpPr>
        <p:spPr>
          <a:xfrm>
            <a:off x="908249" y="5711844"/>
            <a:ext cx="63899" cy="384199"/>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3" name="Picture 2" descr="C:\Users\katsutoshi\AppData\Local\Microsoft\Windows\Temporary Internet Files\Content.IE5\GIEY725Q\MC900325662[1].wmf"/>
          <p:cNvPicPr>
            <a:picLocks noChangeAspect="1" noChangeArrowheads="1"/>
          </p:cNvPicPr>
          <p:nvPr/>
        </p:nvPicPr>
        <p:blipFill>
          <a:blip r:embed="rId31" cstate="print"/>
          <a:srcRect/>
          <a:stretch>
            <a:fillRect/>
          </a:stretch>
        </p:blipFill>
        <p:spPr bwMode="auto">
          <a:xfrm>
            <a:off x="1222180" y="5467550"/>
            <a:ext cx="576064" cy="645255"/>
          </a:xfrm>
          <a:prstGeom prst="rect">
            <a:avLst/>
          </a:prstGeom>
          <a:noFill/>
        </p:spPr>
      </p:pic>
      <p:pic>
        <p:nvPicPr>
          <p:cNvPr id="133" name="Picture 2" descr="C:\Users\katsutoshi\AppData\Local\Microsoft\Windows\Temporary Internet Files\Content.IE5\GIEY725Q\MC900325662[1].wmf"/>
          <p:cNvPicPr>
            <a:picLocks noChangeAspect="1" noChangeArrowheads="1"/>
          </p:cNvPicPr>
          <p:nvPr/>
        </p:nvPicPr>
        <p:blipFill>
          <a:blip r:embed="rId31" cstate="print"/>
          <a:srcRect/>
          <a:stretch>
            <a:fillRect/>
          </a:stretch>
        </p:blipFill>
        <p:spPr bwMode="auto">
          <a:xfrm>
            <a:off x="2670745" y="5470520"/>
            <a:ext cx="576064" cy="645255"/>
          </a:xfrm>
          <a:prstGeom prst="rect">
            <a:avLst/>
          </a:prstGeom>
          <a:noFill/>
        </p:spPr>
      </p:pic>
      <p:pic>
        <p:nvPicPr>
          <p:cNvPr id="134" name="Picture 2" descr="C:\Users\katsutoshi\AppData\Local\Microsoft\Windows\Temporary Internet Files\Content.IE5\GIEY725Q\MC900325662[1].wmf"/>
          <p:cNvPicPr>
            <a:picLocks noChangeAspect="1" noChangeArrowheads="1"/>
          </p:cNvPicPr>
          <p:nvPr/>
        </p:nvPicPr>
        <p:blipFill>
          <a:blip r:embed="rId31" cstate="print"/>
          <a:srcRect/>
          <a:stretch>
            <a:fillRect/>
          </a:stretch>
        </p:blipFill>
        <p:spPr bwMode="auto">
          <a:xfrm>
            <a:off x="4133243" y="5473490"/>
            <a:ext cx="576064" cy="645255"/>
          </a:xfrm>
          <a:prstGeom prst="rect">
            <a:avLst/>
          </a:prstGeom>
          <a:noFill/>
        </p:spPr>
      </p:pic>
      <p:cxnSp>
        <p:nvCxnSpPr>
          <p:cNvPr id="9" name="直線コネクタ 8"/>
          <p:cNvCxnSpPr/>
          <p:nvPr/>
        </p:nvCxnSpPr>
        <p:spPr>
          <a:xfrm>
            <a:off x="5004048" y="5118367"/>
            <a:ext cx="20162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5004048" y="5559444"/>
            <a:ext cx="20162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5004048" y="6033974"/>
            <a:ext cx="20162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下矢印 58"/>
          <p:cNvSpPr/>
          <p:nvPr/>
        </p:nvSpPr>
        <p:spPr>
          <a:xfrm>
            <a:off x="4211960" y="3789040"/>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860032" y="3645024"/>
            <a:ext cx="4025461" cy="646331"/>
          </a:xfrm>
          <a:prstGeom prst="rect">
            <a:avLst/>
          </a:prstGeom>
          <a:noFill/>
        </p:spPr>
        <p:txBody>
          <a:bodyPr wrap="none" rtlCol="0">
            <a:spAutoFit/>
          </a:bodyPr>
          <a:lstStyle/>
          <a:p>
            <a:r>
              <a:rPr lang="ja-JP" altLang="en-US" dirty="0" smtClean="0"/>
              <a:t>各変数とそれに関するコスト関数のペア</a:t>
            </a:r>
            <a:endParaRPr lang="en-US" altLang="ja-JP" dirty="0" smtClean="0"/>
          </a:p>
          <a:p>
            <a:r>
              <a:rPr kumimoji="1" lang="ja-JP" altLang="en-US" dirty="0" smtClean="0"/>
              <a:t>に対して補助変数</a:t>
            </a:r>
            <a:r>
              <a:rPr kumimoji="1" lang="en-US" altLang="ja-JP" i="1" dirty="0" smtClean="0">
                <a:latin typeface="Symbol" pitchFamily="18" charset="2"/>
              </a:rPr>
              <a:t>a</a:t>
            </a:r>
            <a:r>
              <a:rPr kumimoji="1" lang="ja-JP" altLang="en-US" dirty="0" smtClean="0"/>
              <a:t>を導入する</a:t>
            </a:r>
            <a:endParaRPr kumimoji="1" lang="ja-JP" altLang="en-US" dirty="0"/>
          </a:p>
        </p:txBody>
      </p:sp>
      <p:sp>
        <p:nvSpPr>
          <p:cNvPr id="61" name="正方形/長方形 60"/>
          <p:cNvSpPr/>
          <p:nvPr/>
        </p:nvSpPr>
        <p:spPr>
          <a:xfrm>
            <a:off x="395536" y="2146835"/>
            <a:ext cx="3672408" cy="49007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2" name="オブジェクト 61"/>
          <p:cNvGraphicFramePr>
            <a:graphicFrameLocks noChangeAspect="1"/>
          </p:cNvGraphicFramePr>
          <p:nvPr>
            <p:extLst>
              <p:ext uri="{D42A27DB-BD31-4B8C-83A1-F6EECF244321}">
                <p14:modId xmlns:p14="http://schemas.microsoft.com/office/powerpoint/2010/main" val="3199028786"/>
              </p:ext>
            </p:extLst>
          </p:nvPr>
        </p:nvGraphicFramePr>
        <p:xfrm>
          <a:off x="463550" y="2159000"/>
          <a:ext cx="3530600" cy="419100"/>
        </p:xfrm>
        <a:graphic>
          <a:graphicData uri="http://schemas.openxmlformats.org/presentationml/2006/ole">
            <mc:AlternateContent xmlns:mc="http://schemas.openxmlformats.org/markup-compatibility/2006">
              <mc:Choice xmlns:v="urn:schemas-microsoft-com:vml" Requires="v">
                <p:oleObj spid="_x0000_s94418" name="数式" r:id="rId32" imgW="2031840" imgH="241200" progId="Equation.3">
                  <p:embed/>
                </p:oleObj>
              </mc:Choice>
              <mc:Fallback>
                <p:oleObj name="数式" r:id="rId32" imgW="2031840" imgH="241200" progId="Equation.3">
                  <p:embed/>
                  <p:pic>
                    <p:nvPicPr>
                      <p:cNvPr id="0" name="Picture 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3550" y="2159000"/>
                        <a:ext cx="3530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正方形/長方形 63"/>
          <p:cNvSpPr/>
          <p:nvPr/>
        </p:nvSpPr>
        <p:spPr>
          <a:xfrm>
            <a:off x="107504" y="4412266"/>
            <a:ext cx="4248472" cy="50405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6" name="オブジェクト 65"/>
          <p:cNvGraphicFramePr>
            <a:graphicFrameLocks noChangeAspect="1"/>
          </p:cNvGraphicFramePr>
          <p:nvPr>
            <p:extLst>
              <p:ext uri="{D42A27DB-BD31-4B8C-83A1-F6EECF244321}">
                <p14:modId xmlns:p14="http://schemas.microsoft.com/office/powerpoint/2010/main" val="1273127427"/>
              </p:ext>
            </p:extLst>
          </p:nvPr>
        </p:nvGraphicFramePr>
        <p:xfrm>
          <a:off x="123825" y="4432300"/>
          <a:ext cx="4211638" cy="419100"/>
        </p:xfrm>
        <a:graphic>
          <a:graphicData uri="http://schemas.openxmlformats.org/presentationml/2006/ole">
            <mc:AlternateContent xmlns:mc="http://schemas.openxmlformats.org/markup-compatibility/2006">
              <mc:Choice xmlns:v="urn:schemas-microsoft-com:vml" Requires="v">
                <p:oleObj spid="_x0000_s94419" name="数式" r:id="rId34" imgW="2425680" imgH="241200" progId="Equation.3">
                  <p:embed/>
                </p:oleObj>
              </mc:Choice>
              <mc:Fallback>
                <p:oleObj name="数式" r:id="rId34" imgW="2425680" imgH="241200" progId="Equation.3">
                  <p:embed/>
                  <p:pic>
                    <p:nvPicPr>
                      <p:cNvPr id="0" name="Picture 8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23825" y="4432300"/>
                        <a:ext cx="421163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84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11"/>
                                        </p:tgtEl>
                                      </p:cBhvr>
                                    </p:animEffect>
                                    <p:set>
                                      <p:cBhvr>
                                        <p:cTn id="7" dur="1" fill="hold">
                                          <p:stCondLst>
                                            <p:cond delay="499"/>
                                          </p:stCondLst>
                                        </p:cTn>
                                        <p:tgtEl>
                                          <p:spTgt spid="111"/>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13"/>
                                        </p:tgtEl>
                                      </p:cBhvr>
                                    </p:animEffect>
                                    <p:set>
                                      <p:cBhvr>
                                        <p:cTn id="10" dur="1" fill="hold">
                                          <p:stCondLst>
                                            <p:cond delay="499"/>
                                          </p:stCondLst>
                                        </p:cTn>
                                        <p:tgtEl>
                                          <p:spTgt spid="11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53"/>
                                        </p:tgtEl>
                                      </p:cBhvr>
                                    </p:animEffect>
                                    <p:set>
                                      <p:cBhvr>
                                        <p:cTn id="13" dur="1" fill="hold">
                                          <p:stCondLst>
                                            <p:cond delay="499"/>
                                          </p:stCondLst>
                                        </p:cTn>
                                        <p:tgtEl>
                                          <p:spTgt spid="5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20"/>
                                        </p:tgtEl>
                                      </p:cBhvr>
                                    </p:animEffect>
                                    <p:set>
                                      <p:cBhvr>
                                        <p:cTn id="16" dur="1" fill="hold">
                                          <p:stCondLst>
                                            <p:cond delay="499"/>
                                          </p:stCondLst>
                                        </p:cTn>
                                        <p:tgtEl>
                                          <p:spTgt spid="120"/>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22"/>
                                        </p:tgtEl>
                                      </p:cBhvr>
                                    </p:animEffect>
                                    <p:set>
                                      <p:cBhvr>
                                        <p:cTn id="19" dur="1" fill="hold">
                                          <p:stCondLst>
                                            <p:cond delay="499"/>
                                          </p:stCondLst>
                                        </p:cTn>
                                        <p:tgtEl>
                                          <p:spTgt spid="122"/>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33"/>
                                        </p:tgtEl>
                                      </p:cBhvr>
                                    </p:animEffect>
                                    <p:set>
                                      <p:cBhvr>
                                        <p:cTn id="22" dur="1" fill="hold">
                                          <p:stCondLst>
                                            <p:cond delay="499"/>
                                          </p:stCondLst>
                                        </p:cTn>
                                        <p:tgtEl>
                                          <p:spTgt spid="133"/>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29"/>
                                        </p:tgtEl>
                                      </p:cBhvr>
                                    </p:animEffect>
                                    <p:set>
                                      <p:cBhvr>
                                        <p:cTn id="25" dur="1" fill="hold">
                                          <p:stCondLst>
                                            <p:cond delay="499"/>
                                          </p:stCondLst>
                                        </p:cTn>
                                        <p:tgtEl>
                                          <p:spTgt spid="12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31"/>
                                        </p:tgtEl>
                                      </p:cBhvr>
                                    </p:animEffect>
                                    <p:set>
                                      <p:cBhvr>
                                        <p:cTn id="28" dur="1" fill="hold">
                                          <p:stCondLst>
                                            <p:cond delay="499"/>
                                          </p:stCondLst>
                                        </p:cTn>
                                        <p:tgtEl>
                                          <p:spTgt spid="131"/>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34"/>
                                        </p:tgtEl>
                                      </p:cBhvr>
                                    </p:animEffect>
                                    <p:set>
                                      <p:cBhvr>
                                        <p:cTn id="31" dur="1" fill="hold">
                                          <p:stCondLst>
                                            <p:cond delay="499"/>
                                          </p:stCondLst>
                                        </p:cTn>
                                        <p:tgtEl>
                                          <p:spTgt spid="13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dissolve">
                                      <p:cBhvr>
                                        <p:cTn id="39" dur="500"/>
                                        <p:tgtEl>
                                          <p:spTgt spid="135"/>
                                        </p:tgtEl>
                                      </p:cBhvr>
                                    </p:animEffect>
                                  </p:childTnLst>
                                </p:cTn>
                              </p:par>
                              <p:par>
                                <p:cTn id="40" presetID="9" presetClass="entr" presetSubtype="0" fill="hold" nodeType="with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dissolve">
                                      <p:cBhvr>
                                        <p:cTn id="4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83568" y="4365104"/>
            <a:ext cx="2016224" cy="158417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dirty="0" smtClean="0"/>
              <a:t>分散最適化</a:t>
            </a:r>
            <a:endParaRPr kumimoji="1" lang="ja-JP" altLang="en-US" dirty="0"/>
          </a:p>
        </p:txBody>
      </p:sp>
      <p:sp>
        <p:nvSpPr>
          <p:cNvPr id="3" name="コンテンツ プレースホルダ 2"/>
          <p:cNvSpPr>
            <a:spLocks noGrp="1"/>
          </p:cNvSpPr>
          <p:nvPr>
            <p:ph idx="1"/>
          </p:nvPr>
        </p:nvSpPr>
        <p:spPr>
          <a:xfrm>
            <a:off x="457200" y="1600201"/>
            <a:ext cx="8229600" cy="1540767"/>
          </a:xfrm>
        </p:spPr>
        <p:txBody>
          <a:bodyPr>
            <a:normAutofit fontScale="85000" lnSpcReduction="20000"/>
          </a:bodyPr>
          <a:lstStyle/>
          <a:p>
            <a:r>
              <a:rPr kumimoji="1" lang="ja-JP" altLang="en-US" dirty="0" smtClean="0"/>
              <a:t>分散最適化問題</a:t>
            </a:r>
            <a:endParaRPr kumimoji="1" lang="en-US" altLang="ja-JP" dirty="0" smtClean="0"/>
          </a:p>
          <a:p>
            <a:pPr lvl="1"/>
            <a:r>
              <a:rPr lang="ja-JP" altLang="en-US" dirty="0" smtClean="0">
                <a:solidFill>
                  <a:srgbClr val="FF0000"/>
                </a:solidFill>
              </a:rPr>
              <a:t>分散された</a:t>
            </a:r>
            <a:r>
              <a:rPr lang="ja-JP" altLang="en-US" dirty="0" smtClean="0"/>
              <a:t>変数集合（値域は有限で離散的とする）</a:t>
            </a:r>
            <a:endParaRPr lang="en-US" altLang="ja-JP" dirty="0" smtClean="0"/>
          </a:p>
          <a:p>
            <a:pPr lvl="1"/>
            <a:r>
              <a:rPr kumimoji="1" lang="ja-JP" altLang="en-US" dirty="0" smtClean="0">
                <a:solidFill>
                  <a:srgbClr val="FF0000"/>
                </a:solidFill>
              </a:rPr>
              <a:t>分散された</a:t>
            </a:r>
            <a:r>
              <a:rPr kumimoji="1" lang="ja-JP" altLang="en-US" dirty="0" smtClean="0"/>
              <a:t>制約集合</a:t>
            </a:r>
            <a:endParaRPr kumimoji="1" lang="en-US" altLang="ja-JP" dirty="0" smtClean="0"/>
          </a:p>
          <a:p>
            <a:pPr lvl="1"/>
            <a:r>
              <a:rPr lang="ja-JP" altLang="en-US" dirty="0">
                <a:solidFill>
                  <a:srgbClr val="FF0000"/>
                </a:solidFill>
              </a:rPr>
              <a:t>大域的</a:t>
            </a:r>
            <a:r>
              <a:rPr lang="ja-JP" altLang="en-US" dirty="0" smtClean="0">
                <a:solidFill>
                  <a:srgbClr val="FF0000"/>
                </a:solidFill>
              </a:rPr>
              <a:t>な</a:t>
            </a:r>
            <a:r>
              <a:rPr lang="ja-JP" altLang="en-US" dirty="0" smtClean="0"/>
              <a:t>目的関数</a:t>
            </a:r>
            <a:endParaRPr kumimoji="1" lang="ja-JP" altLang="en-US" dirty="0"/>
          </a:p>
        </p:txBody>
      </p:sp>
      <p:sp>
        <p:nvSpPr>
          <p:cNvPr id="4" name="円/楕円 3"/>
          <p:cNvSpPr/>
          <p:nvPr/>
        </p:nvSpPr>
        <p:spPr>
          <a:xfrm>
            <a:off x="1043608" y="4725144"/>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979712" y="4581128"/>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763688" y="5373216"/>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347864" y="4365104"/>
            <a:ext cx="2016224" cy="158417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707904" y="4725144"/>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644008" y="4581128"/>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427984" y="5373216"/>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a:stCxn id="4" idx="6"/>
            <a:endCxn id="5" idx="2"/>
          </p:cNvCxnSpPr>
          <p:nvPr/>
        </p:nvCxnSpPr>
        <p:spPr>
          <a:xfrm flipV="1">
            <a:off x="1403648" y="4761148"/>
            <a:ext cx="576064"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4" idx="5"/>
            <a:endCxn id="6" idx="1"/>
          </p:cNvCxnSpPr>
          <p:nvPr/>
        </p:nvCxnSpPr>
        <p:spPr>
          <a:xfrm>
            <a:off x="1350921" y="5032457"/>
            <a:ext cx="465494" cy="3934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5" idx="4"/>
            <a:endCxn id="6" idx="0"/>
          </p:cNvCxnSpPr>
          <p:nvPr/>
        </p:nvCxnSpPr>
        <p:spPr>
          <a:xfrm flipH="1">
            <a:off x="1943708" y="4941168"/>
            <a:ext cx="216024" cy="4320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9" idx="6"/>
            <a:endCxn id="10" idx="2"/>
          </p:cNvCxnSpPr>
          <p:nvPr/>
        </p:nvCxnSpPr>
        <p:spPr>
          <a:xfrm flipV="1">
            <a:off x="4067944" y="4761148"/>
            <a:ext cx="576064"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9" idx="5"/>
            <a:endCxn id="11" idx="1"/>
          </p:cNvCxnSpPr>
          <p:nvPr/>
        </p:nvCxnSpPr>
        <p:spPr>
          <a:xfrm>
            <a:off x="4015217" y="5032457"/>
            <a:ext cx="465494" cy="3934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0" idx="4"/>
            <a:endCxn id="11" idx="0"/>
          </p:cNvCxnSpPr>
          <p:nvPr/>
        </p:nvCxnSpPr>
        <p:spPr>
          <a:xfrm flipH="1">
            <a:off x="4608004" y="4941168"/>
            <a:ext cx="216024" cy="4320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5" idx="6"/>
            <a:endCxn id="9" idx="2"/>
          </p:cNvCxnSpPr>
          <p:nvPr/>
        </p:nvCxnSpPr>
        <p:spPr>
          <a:xfrm>
            <a:off x="2339752" y="4761148"/>
            <a:ext cx="1368152"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6" idx="6"/>
            <a:endCxn id="11" idx="2"/>
          </p:cNvCxnSpPr>
          <p:nvPr/>
        </p:nvCxnSpPr>
        <p:spPr>
          <a:xfrm>
            <a:off x="2123728" y="5553236"/>
            <a:ext cx="230425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83568" y="3573016"/>
            <a:ext cx="7416824" cy="400110"/>
          </a:xfrm>
          <a:prstGeom prst="rect">
            <a:avLst/>
          </a:prstGeom>
          <a:solidFill>
            <a:srgbClr val="FFC000"/>
          </a:solidFill>
          <a:ln>
            <a:solidFill>
              <a:srgbClr val="FFC000"/>
            </a:solidFill>
          </a:ln>
        </p:spPr>
        <p:txBody>
          <a:bodyPr wrap="square" rtlCol="0">
            <a:spAutoFit/>
          </a:bodyPr>
          <a:lstStyle/>
          <a:p>
            <a:pPr algn="ctr"/>
            <a:r>
              <a:rPr lang="ja-JP" altLang="en-US" sz="2000" dirty="0" smtClean="0"/>
              <a:t>大域的な目的関数</a:t>
            </a:r>
            <a:endParaRPr kumimoji="1" lang="ja-JP" altLang="en-US" sz="2000" dirty="0"/>
          </a:p>
        </p:txBody>
      </p:sp>
      <p:sp>
        <p:nvSpPr>
          <p:cNvPr id="29" name="テキスト ボックス 28"/>
          <p:cNvSpPr txBox="1"/>
          <p:nvPr/>
        </p:nvSpPr>
        <p:spPr>
          <a:xfrm>
            <a:off x="755576" y="5589240"/>
            <a:ext cx="893963" cy="369332"/>
          </a:xfrm>
          <a:prstGeom prst="rect">
            <a:avLst/>
          </a:prstGeom>
          <a:noFill/>
        </p:spPr>
        <p:txBody>
          <a:bodyPr wrap="none" rtlCol="0">
            <a:spAutoFit/>
          </a:bodyPr>
          <a:lstStyle/>
          <a:p>
            <a:r>
              <a:rPr lang="en-US" altLang="ja-JP" dirty="0" smtClean="0"/>
              <a:t>Agent</a:t>
            </a:r>
            <a:r>
              <a:rPr lang="ja-JP" altLang="en-US" dirty="0" smtClean="0"/>
              <a:t>１</a:t>
            </a:r>
            <a:endParaRPr kumimoji="1" lang="ja-JP" altLang="en-US" dirty="0"/>
          </a:p>
        </p:txBody>
      </p:sp>
      <p:sp>
        <p:nvSpPr>
          <p:cNvPr id="33" name="テキスト ボックス 32"/>
          <p:cNvSpPr txBox="1"/>
          <p:nvPr/>
        </p:nvSpPr>
        <p:spPr>
          <a:xfrm>
            <a:off x="3491880" y="5589240"/>
            <a:ext cx="853888" cy="369332"/>
          </a:xfrm>
          <a:prstGeom prst="rect">
            <a:avLst/>
          </a:prstGeom>
          <a:noFill/>
        </p:spPr>
        <p:txBody>
          <a:bodyPr wrap="none" rtlCol="0">
            <a:spAutoFit/>
          </a:bodyPr>
          <a:lstStyle/>
          <a:p>
            <a:r>
              <a:rPr lang="en-US" altLang="ja-JP" dirty="0" smtClean="0"/>
              <a:t>Agent2</a:t>
            </a:r>
            <a:endParaRPr kumimoji="1" lang="ja-JP" altLang="en-US" dirty="0"/>
          </a:p>
        </p:txBody>
      </p:sp>
      <p:sp>
        <p:nvSpPr>
          <p:cNvPr id="34" name="角丸四角形 33"/>
          <p:cNvSpPr/>
          <p:nvPr/>
        </p:nvSpPr>
        <p:spPr>
          <a:xfrm>
            <a:off x="6084168" y="4365104"/>
            <a:ext cx="2016224" cy="158417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444208" y="4725144"/>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7380312" y="4581128"/>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7164288" y="5373216"/>
            <a:ext cx="360040" cy="360040"/>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a:stCxn id="35" idx="6"/>
            <a:endCxn id="36" idx="2"/>
          </p:cNvCxnSpPr>
          <p:nvPr/>
        </p:nvCxnSpPr>
        <p:spPr>
          <a:xfrm flipV="1">
            <a:off x="6804248" y="4761148"/>
            <a:ext cx="576064"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35" idx="5"/>
            <a:endCxn id="37" idx="1"/>
          </p:cNvCxnSpPr>
          <p:nvPr/>
        </p:nvCxnSpPr>
        <p:spPr>
          <a:xfrm>
            <a:off x="6751521" y="5032457"/>
            <a:ext cx="465494" cy="3934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36" idx="4"/>
            <a:endCxn id="37" idx="0"/>
          </p:cNvCxnSpPr>
          <p:nvPr/>
        </p:nvCxnSpPr>
        <p:spPr>
          <a:xfrm flipH="1">
            <a:off x="7344308" y="4941168"/>
            <a:ext cx="216024" cy="4320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228184" y="5589240"/>
            <a:ext cx="853888" cy="369332"/>
          </a:xfrm>
          <a:prstGeom prst="rect">
            <a:avLst/>
          </a:prstGeom>
          <a:noFill/>
        </p:spPr>
        <p:txBody>
          <a:bodyPr wrap="none" rtlCol="0">
            <a:spAutoFit/>
          </a:bodyPr>
          <a:lstStyle/>
          <a:p>
            <a:r>
              <a:rPr lang="en-US" altLang="ja-JP" dirty="0" smtClean="0"/>
              <a:t>Agent3</a:t>
            </a:r>
            <a:endParaRPr kumimoji="1" lang="ja-JP" altLang="en-US" dirty="0"/>
          </a:p>
        </p:txBody>
      </p:sp>
      <p:cxnSp>
        <p:nvCxnSpPr>
          <p:cNvPr id="43" name="直線コネクタ 42"/>
          <p:cNvCxnSpPr>
            <a:stCxn id="10" idx="6"/>
            <a:endCxn id="35" idx="2"/>
          </p:cNvCxnSpPr>
          <p:nvPr/>
        </p:nvCxnSpPr>
        <p:spPr>
          <a:xfrm>
            <a:off x="5004048" y="4761148"/>
            <a:ext cx="1440160"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11" idx="6"/>
            <a:endCxn id="37" idx="2"/>
          </p:cNvCxnSpPr>
          <p:nvPr/>
        </p:nvCxnSpPr>
        <p:spPr>
          <a:xfrm>
            <a:off x="4788024" y="5553236"/>
            <a:ext cx="23762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下矢印 45"/>
          <p:cNvSpPr/>
          <p:nvPr/>
        </p:nvSpPr>
        <p:spPr>
          <a:xfrm flipV="1">
            <a:off x="4283968" y="4005064"/>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flipV="1">
            <a:off x="1547664" y="4005064"/>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flipV="1">
            <a:off x="7020272" y="4005064"/>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中かっこ 48"/>
          <p:cNvSpPr/>
          <p:nvPr/>
        </p:nvSpPr>
        <p:spPr>
          <a:xfrm rot="5400000">
            <a:off x="4139952" y="2348880"/>
            <a:ext cx="432048" cy="748883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テキスト ボックス 49"/>
          <p:cNvSpPr txBox="1"/>
          <p:nvPr/>
        </p:nvSpPr>
        <p:spPr>
          <a:xfrm>
            <a:off x="3779912" y="6344652"/>
            <a:ext cx="1107996" cy="369332"/>
          </a:xfrm>
          <a:prstGeom prst="rect">
            <a:avLst/>
          </a:prstGeom>
          <a:solidFill>
            <a:srgbClr val="FFC000"/>
          </a:solidFill>
        </p:spPr>
        <p:txBody>
          <a:bodyPr wrap="none" rtlCol="0">
            <a:spAutoFit/>
          </a:bodyPr>
          <a:lstStyle/>
          <a:p>
            <a:r>
              <a:rPr lang="ja-JP" altLang="en-US" dirty="0" smtClean="0">
                <a:solidFill>
                  <a:srgbClr val="FF0000"/>
                </a:solidFill>
              </a:rPr>
              <a:t>分散協調</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4355976" y="4412266"/>
            <a:ext cx="3888432" cy="139299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58" name="角丸四角形 57"/>
          <p:cNvSpPr/>
          <p:nvPr/>
        </p:nvSpPr>
        <p:spPr>
          <a:xfrm>
            <a:off x="3203848" y="3068960"/>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3" name="角丸四角形 62"/>
          <p:cNvSpPr/>
          <p:nvPr/>
        </p:nvSpPr>
        <p:spPr>
          <a:xfrm>
            <a:off x="1835696" y="306896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5" name="角丸四角形 64"/>
          <p:cNvSpPr/>
          <p:nvPr/>
        </p:nvSpPr>
        <p:spPr>
          <a:xfrm>
            <a:off x="467544" y="306896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8" name="Oval 8"/>
          <p:cNvSpPr>
            <a:spLocks noChangeArrowheads="1"/>
          </p:cNvSpPr>
          <p:nvPr/>
        </p:nvSpPr>
        <p:spPr bwMode="auto">
          <a:xfrm>
            <a:off x="755849" y="314161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69" name="Oval 8"/>
          <p:cNvSpPr>
            <a:spLocks noChangeArrowheads="1"/>
          </p:cNvSpPr>
          <p:nvPr/>
        </p:nvSpPr>
        <p:spPr bwMode="auto">
          <a:xfrm>
            <a:off x="2196257" y="3140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70" name="Oval 8"/>
          <p:cNvSpPr>
            <a:spLocks noChangeArrowheads="1"/>
          </p:cNvSpPr>
          <p:nvPr/>
        </p:nvSpPr>
        <p:spPr bwMode="auto">
          <a:xfrm>
            <a:off x="3563913" y="3140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71" name="下矢印 70"/>
          <p:cNvSpPr/>
          <p:nvPr/>
        </p:nvSpPr>
        <p:spPr>
          <a:xfrm flipV="1">
            <a:off x="2123728"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下矢印 71"/>
          <p:cNvSpPr/>
          <p:nvPr/>
        </p:nvSpPr>
        <p:spPr>
          <a:xfrm flipV="1">
            <a:off x="755576"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下矢印 72"/>
          <p:cNvSpPr/>
          <p:nvPr/>
        </p:nvSpPr>
        <p:spPr>
          <a:xfrm flipV="1">
            <a:off x="3563888" y="2708920"/>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4" name="Object 4"/>
          <p:cNvGraphicFramePr>
            <a:graphicFrameLocks noChangeAspect="1"/>
          </p:cNvGraphicFramePr>
          <p:nvPr>
            <p:extLst>
              <p:ext uri="{D42A27DB-BD31-4B8C-83A1-F6EECF244321}">
                <p14:modId xmlns:p14="http://schemas.microsoft.com/office/powerpoint/2010/main" val="2615361511"/>
              </p:ext>
            </p:extLst>
          </p:nvPr>
        </p:nvGraphicFramePr>
        <p:xfrm>
          <a:off x="4716016" y="2115538"/>
          <a:ext cx="3813175" cy="1357312"/>
        </p:xfrm>
        <a:graphic>
          <a:graphicData uri="http://schemas.openxmlformats.org/presentationml/2006/ole">
            <mc:AlternateContent xmlns:mc="http://schemas.openxmlformats.org/markup-compatibility/2006">
              <mc:Choice xmlns:v="urn:schemas-microsoft-com:vml" Requires="v">
                <p:oleObj spid="_x0000_s95446" name="数式" r:id="rId4" imgW="2070100" imgH="736600" progId="Equation.3">
                  <p:embed/>
                </p:oleObj>
              </mc:Choice>
              <mc:Fallback>
                <p:oleObj name="数式" r:id="rId4" imgW="2070100" imgH="736600" progId="Equation.3">
                  <p:embed/>
                  <p:pic>
                    <p:nvPicPr>
                      <p:cNvPr id="0" name="Picture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115538"/>
                        <a:ext cx="3813175"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 name="オブジェクト 75"/>
          <p:cNvGraphicFramePr>
            <a:graphicFrameLocks noChangeAspect="1"/>
          </p:cNvGraphicFramePr>
          <p:nvPr>
            <p:extLst>
              <p:ext uri="{D42A27DB-BD31-4B8C-83A1-F6EECF244321}">
                <p14:modId xmlns:p14="http://schemas.microsoft.com/office/powerpoint/2010/main" val="265520267"/>
              </p:ext>
            </p:extLst>
          </p:nvPr>
        </p:nvGraphicFramePr>
        <p:xfrm>
          <a:off x="1852647" y="3097659"/>
          <a:ext cx="309563" cy="374650"/>
        </p:xfrm>
        <a:graphic>
          <a:graphicData uri="http://schemas.openxmlformats.org/presentationml/2006/ole">
            <mc:AlternateContent xmlns:mc="http://schemas.openxmlformats.org/markup-compatibility/2006">
              <mc:Choice xmlns:v="urn:schemas-microsoft-com:vml" Requires="v">
                <p:oleObj spid="_x0000_s95447" name="数式" r:id="rId6" imgW="177480" imgH="215640" progId="Equation.3">
                  <p:embed/>
                </p:oleObj>
              </mc:Choice>
              <mc:Fallback>
                <p:oleObj name="数式" r:id="rId6" imgW="177480" imgH="215640" progId="Equation.3">
                  <p:embed/>
                  <p:pic>
                    <p:nvPicPr>
                      <p:cNvPr id="0" name="Picture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2647" y="3097659"/>
                        <a:ext cx="3095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オブジェクト 76"/>
          <p:cNvGraphicFramePr>
            <a:graphicFrameLocks noChangeAspect="1"/>
          </p:cNvGraphicFramePr>
          <p:nvPr>
            <p:extLst>
              <p:ext uri="{D42A27DB-BD31-4B8C-83A1-F6EECF244321}">
                <p14:modId xmlns:p14="http://schemas.microsoft.com/office/powerpoint/2010/main" val="4021381869"/>
              </p:ext>
            </p:extLst>
          </p:nvPr>
        </p:nvGraphicFramePr>
        <p:xfrm>
          <a:off x="468512" y="3063236"/>
          <a:ext cx="287337" cy="374650"/>
        </p:xfrm>
        <a:graphic>
          <a:graphicData uri="http://schemas.openxmlformats.org/presentationml/2006/ole">
            <mc:AlternateContent xmlns:mc="http://schemas.openxmlformats.org/markup-compatibility/2006">
              <mc:Choice xmlns:v="urn:schemas-microsoft-com:vml" Requires="v">
                <p:oleObj spid="_x0000_s95448" name="数式" r:id="rId8" imgW="164880" imgH="215640" progId="Equation.3">
                  <p:embed/>
                </p:oleObj>
              </mc:Choice>
              <mc:Fallback>
                <p:oleObj name="数式" r:id="rId8" imgW="164880" imgH="215640" progId="Equation.3">
                  <p:embed/>
                  <p:pic>
                    <p:nvPicPr>
                      <p:cNvPr id="0" name="Picture 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12" y="3063236"/>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オブジェクト 77"/>
          <p:cNvGraphicFramePr>
            <a:graphicFrameLocks noChangeAspect="1"/>
          </p:cNvGraphicFramePr>
          <p:nvPr>
            <p:extLst>
              <p:ext uri="{D42A27DB-BD31-4B8C-83A1-F6EECF244321}">
                <p14:modId xmlns:p14="http://schemas.microsoft.com/office/powerpoint/2010/main" val="451102943"/>
              </p:ext>
            </p:extLst>
          </p:nvPr>
        </p:nvGraphicFramePr>
        <p:xfrm>
          <a:off x="3244194" y="3048149"/>
          <a:ext cx="309563" cy="396875"/>
        </p:xfrm>
        <a:graphic>
          <a:graphicData uri="http://schemas.openxmlformats.org/presentationml/2006/ole">
            <mc:AlternateContent xmlns:mc="http://schemas.openxmlformats.org/markup-compatibility/2006">
              <mc:Choice xmlns:v="urn:schemas-microsoft-com:vml" Requires="v">
                <p:oleObj spid="_x0000_s95449" name="数式" r:id="rId10" imgW="177480" imgH="228600" progId="Equation.3">
                  <p:embed/>
                </p:oleObj>
              </mc:Choice>
              <mc:Fallback>
                <p:oleObj name="数式" r:id="rId10" imgW="177480" imgH="228600" progId="Equation.3">
                  <p:embed/>
                  <p:pic>
                    <p:nvPicPr>
                      <p:cNvPr id="0" name="Picture 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4194" y="3048149"/>
                        <a:ext cx="30956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角丸四角形 80"/>
          <p:cNvSpPr/>
          <p:nvPr/>
        </p:nvSpPr>
        <p:spPr>
          <a:xfrm>
            <a:off x="179512" y="5334390"/>
            <a:ext cx="1151632" cy="152361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2" name="Oval 8"/>
          <p:cNvSpPr>
            <a:spLocks noChangeArrowheads="1"/>
          </p:cNvSpPr>
          <p:nvPr/>
        </p:nvSpPr>
        <p:spPr bwMode="auto">
          <a:xfrm>
            <a:off x="755849" y="540704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83" name="下矢印 82"/>
          <p:cNvSpPr/>
          <p:nvPr/>
        </p:nvSpPr>
        <p:spPr>
          <a:xfrm flipV="1">
            <a:off x="2123728"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下矢印 83"/>
          <p:cNvSpPr/>
          <p:nvPr/>
        </p:nvSpPr>
        <p:spPr>
          <a:xfrm flipV="1">
            <a:off x="755576"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下矢印 84"/>
          <p:cNvSpPr/>
          <p:nvPr/>
        </p:nvSpPr>
        <p:spPr>
          <a:xfrm flipV="1">
            <a:off x="3563888" y="4974351"/>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9" name="オブジェクト 88"/>
          <p:cNvGraphicFramePr>
            <a:graphicFrameLocks noChangeAspect="1"/>
          </p:cNvGraphicFramePr>
          <p:nvPr>
            <p:extLst>
              <p:ext uri="{D42A27DB-BD31-4B8C-83A1-F6EECF244321}">
                <p14:modId xmlns:p14="http://schemas.microsoft.com/office/powerpoint/2010/main" val="1616889628"/>
              </p:ext>
            </p:extLst>
          </p:nvPr>
        </p:nvGraphicFramePr>
        <p:xfrm>
          <a:off x="468512" y="5328667"/>
          <a:ext cx="287337" cy="374650"/>
        </p:xfrm>
        <a:graphic>
          <a:graphicData uri="http://schemas.openxmlformats.org/presentationml/2006/ole">
            <mc:AlternateContent xmlns:mc="http://schemas.openxmlformats.org/markup-compatibility/2006">
              <mc:Choice xmlns:v="urn:schemas-microsoft-com:vml" Requires="v">
                <p:oleObj spid="_x0000_s95450" name="数式" r:id="rId12" imgW="164880" imgH="215640" progId="Equation.3">
                  <p:embed/>
                </p:oleObj>
              </mc:Choice>
              <mc:Fallback>
                <p:oleObj name="数式" r:id="rId12" imgW="164880" imgH="215640" progId="Equation.3">
                  <p:embed/>
                  <p:pic>
                    <p:nvPicPr>
                      <p:cNvPr id="0" name="Picture 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12" y="532866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Oval 8"/>
          <p:cNvSpPr>
            <a:spLocks noChangeArrowheads="1"/>
          </p:cNvSpPr>
          <p:nvPr/>
        </p:nvSpPr>
        <p:spPr bwMode="auto">
          <a:xfrm>
            <a:off x="419810" y="604489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2" name="オブジェクト 91"/>
          <p:cNvGraphicFramePr>
            <a:graphicFrameLocks noChangeAspect="1"/>
          </p:cNvGraphicFramePr>
          <p:nvPr>
            <p:extLst>
              <p:ext uri="{D42A27DB-BD31-4B8C-83A1-F6EECF244321}">
                <p14:modId xmlns:p14="http://schemas.microsoft.com/office/powerpoint/2010/main" val="977581383"/>
              </p:ext>
            </p:extLst>
          </p:nvPr>
        </p:nvGraphicFramePr>
        <p:xfrm>
          <a:off x="229908" y="6400483"/>
          <a:ext cx="420687" cy="441325"/>
        </p:xfrm>
        <a:graphic>
          <a:graphicData uri="http://schemas.openxmlformats.org/presentationml/2006/ole">
            <mc:AlternateContent xmlns:mc="http://schemas.openxmlformats.org/markup-compatibility/2006">
              <mc:Choice xmlns:v="urn:schemas-microsoft-com:vml" Requires="v">
                <p:oleObj spid="_x0000_s95451" name="数式" r:id="rId13" imgW="241200" imgH="253800" progId="Equation.3">
                  <p:embed/>
                </p:oleObj>
              </mc:Choice>
              <mc:Fallback>
                <p:oleObj name="数式" r:id="rId13" imgW="241200" imgH="253800" progId="Equation.3">
                  <p:embed/>
                  <p:pic>
                    <p:nvPicPr>
                      <p:cNvPr id="0" name="Picture 9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908" y="6400483"/>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 name="Oval 8"/>
          <p:cNvSpPr>
            <a:spLocks noChangeArrowheads="1"/>
          </p:cNvSpPr>
          <p:nvPr/>
        </p:nvSpPr>
        <p:spPr bwMode="auto">
          <a:xfrm>
            <a:off x="927511" y="6051406"/>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4" name="オブジェクト 113"/>
          <p:cNvGraphicFramePr>
            <a:graphicFrameLocks noChangeAspect="1"/>
          </p:cNvGraphicFramePr>
          <p:nvPr>
            <p:extLst>
              <p:ext uri="{D42A27DB-BD31-4B8C-83A1-F6EECF244321}">
                <p14:modId xmlns:p14="http://schemas.microsoft.com/office/powerpoint/2010/main" val="2653120327"/>
              </p:ext>
            </p:extLst>
          </p:nvPr>
        </p:nvGraphicFramePr>
        <p:xfrm>
          <a:off x="910457" y="6416675"/>
          <a:ext cx="420687" cy="441325"/>
        </p:xfrm>
        <a:graphic>
          <a:graphicData uri="http://schemas.openxmlformats.org/presentationml/2006/ole">
            <mc:AlternateContent xmlns:mc="http://schemas.openxmlformats.org/markup-compatibility/2006">
              <mc:Choice xmlns:v="urn:schemas-microsoft-com:vml" Requires="v">
                <p:oleObj spid="_x0000_s95452" name="数式" r:id="rId15" imgW="241200" imgH="253800" progId="Equation.3">
                  <p:embed/>
                </p:oleObj>
              </mc:Choice>
              <mc:Fallback>
                <p:oleObj name="数式" r:id="rId15" imgW="241200" imgH="253800" progId="Equation.3">
                  <p:embed/>
                  <p:pic>
                    <p:nvPicPr>
                      <p:cNvPr id="0" name="Picture 9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0457" y="6416675"/>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 name="角丸四角形 114"/>
          <p:cNvSpPr/>
          <p:nvPr/>
        </p:nvSpPr>
        <p:spPr>
          <a:xfrm>
            <a:off x="1619672" y="5336550"/>
            <a:ext cx="1151880" cy="15214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6" name="Oval 8"/>
          <p:cNvSpPr>
            <a:spLocks noChangeArrowheads="1"/>
          </p:cNvSpPr>
          <p:nvPr/>
        </p:nvSpPr>
        <p:spPr bwMode="auto">
          <a:xfrm>
            <a:off x="2196257" y="540920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7" name="オブジェクト 116"/>
          <p:cNvGraphicFramePr>
            <a:graphicFrameLocks noChangeAspect="1"/>
          </p:cNvGraphicFramePr>
          <p:nvPr>
            <p:extLst>
              <p:ext uri="{D42A27DB-BD31-4B8C-83A1-F6EECF244321}">
                <p14:modId xmlns:p14="http://schemas.microsoft.com/office/powerpoint/2010/main" val="2212801436"/>
              </p:ext>
            </p:extLst>
          </p:nvPr>
        </p:nvGraphicFramePr>
        <p:xfrm>
          <a:off x="1897063" y="5330825"/>
          <a:ext cx="309562" cy="374650"/>
        </p:xfrm>
        <a:graphic>
          <a:graphicData uri="http://schemas.openxmlformats.org/presentationml/2006/ole">
            <mc:AlternateContent xmlns:mc="http://schemas.openxmlformats.org/markup-compatibility/2006">
              <mc:Choice xmlns:v="urn:schemas-microsoft-com:vml" Requires="v">
                <p:oleObj spid="_x0000_s95453" name="数式" r:id="rId17" imgW="177480" imgH="215640" progId="Equation.3">
                  <p:embed/>
                </p:oleObj>
              </mc:Choice>
              <mc:Fallback>
                <p:oleObj name="数式" r:id="rId17" imgW="177480" imgH="215640" progId="Equation.3">
                  <p:embed/>
                  <p:pic>
                    <p:nvPicPr>
                      <p:cNvPr id="0" name="Picture 9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97063" y="533082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Oval 8"/>
          <p:cNvSpPr>
            <a:spLocks noChangeArrowheads="1"/>
          </p:cNvSpPr>
          <p:nvPr/>
        </p:nvSpPr>
        <p:spPr bwMode="auto">
          <a:xfrm>
            <a:off x="1840956"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9" name="オブジェクト 118"/>
          <p:cNvGraphicFramePr>
            <a:graphicFrameLocks noChangeAspect="1"/>
          </p:cNvGraphicFramePr>
          <p:nvPr>
            <p:extLst>
              <p:ext uri="{D42A27DB-BD31-4B8C-83A1-F6EECF244321}">
                <p14:modId xmlns:p14="http://schemas.microsoft.com/office/powerpoint/2010/main" val="2354807907"/>
              </p:ext>
            </p:extLst>
          </p:nvPr>
        </p:nvGraphicFramePr>
        <p:xfrm>
          <a:off x="1678732" y="6383611"/>
          <a:ext cx="420688" cy="396875"/>
        </p:xfrm>
        <a:graphic>
          <a:graphicData uri="http://schemas.openxmlformats.org/presentationml/2006/ole">
            <mc:AlternateContent xmlns:mc="http://schemas.openxmlformats.org/markup-compatibility/2006">
              <mc:Choice xmlns:v="urn:schemas-microsoft-com:vml" Requires="v">
                <p:oleObj spid="_x0000_s95454" name="数式" r:id="rId19" imgW="241200" imgH="228600" progId="Equation.3">
                  <p:embed/>
                </p:oleObj>
              </mc:Choice>
              <mc:Fallback>
                <p:oleObj name="数式" r:id="rId19" imgW="241200" imgH="228600" progId="Equation.3">
                  <p:embed/>
                  <p:pic>
                    <p:nvPicPr>
                      <p:cNvPr id="0" name="Picture 9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8732" y="6383611"/>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 name="Oval 8"/>
          <p:cNvSpPr>
            <a:spLocks noChangeArrowheads="1"/>
          </p:cNvSpPr>
          <p:nvPr/>
        </p:nvSpPr>
        <p:spPr bwMode="auto">
          <a:xfrm>
            <a:off x="2348657"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23" name="オブジェクト 122"/>
          <p:cNvGraphicFramePr>
            <a:graphicFrameLocks noChangeAspect="1"/>
          </p:cNvGraphicFramePr>
          <p:nvPr>
            <p:extLst>
              <p:ext uri="{D42A27DB-BD31-4B8C-83A1-F6EECF244321}">
                <p14:modId xmlns:p14="http://schemas.microsoft.com/office/powerpoint/2010/main" val="904048375"/>
              </p:ext>
            </p:extLst>
          </p:nvPr>
        </p:nvGraphicFramePr>
        <p:xfrm>
          <a:off x="2348657" y="6401074"/>
          <a:ext cx="442913" cy="396875"/>
        </p:xfrm>
        <a:graphic>
          <a:graphicData uri="http://schemas.openxmlformats.org/presentationml/2006/ole">
            <mc:AlternateContent xmlns:mc="http://schemas.openxmlformats.org/markup-compatibility/2006">
              <mc:Choice xmlns:v="urn:schemas-microsoft-com:vml" Requires="v">
                <p:oleObj spid="_x0000_s95455" name="数式" r:id="rId21" imgW="253800" imgH="228600" progId="Equation.3">
                  <p:embed/>
                </p:oleObj>
              </mc:Choice>
              <mc:Fallback>
                <p:oleObj name="数式" r:id="rId21" imgW="253800" imgH="228600" progId="Equation.3">
                  <p:embed/>
                  <p:pic>
                    <p:nvPicPr>
                      <p:cNvPr id="0" name="Picture 9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48657" y="6401074"/>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 name="角丸四角形 123"/>
          <p:cNvSpPr/>
          <p:nvPr/>
        </p:nvSpPr>
        <p:spPr>
          <a:xfrm>
            <a:off x="3059832" y="5336550"/>
            <a:ext cx="1151905" cy="15214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5" name="Oval 8"/>
          <p:cNvSpPr>
            <a:spLocks noChangeArrowheads="1"/>
          </p:cNvSpPr>
          <p:nvPr/>
        </p:nvSpPr>
        <p:spPr bwMode="auto">
          <a:xfrm>
            <a:off x="3636442" y="540920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26" name="オブジェクト 125"/>
          <p:cNvGraphicFramePr>
            <a:graphicFrameLocks noChangeAspect="1"/>
          </p:cNvGraphicFramePr>
          <p:nvPr>
            <p:extLst>
              <p:ext uri="{D42A27DB-BD31-4B8C-83A1-F6EECF244321}">
                <p14:modId xmlns:p14="http://schemas.microsoft.com/office/powerpoint/2010/main" val="2170909181"/>
              </p:ext>
            </p:extLst>
          </p:nvPr>
        </p:nvGraphicFramePr>
        <p:xfrm>
          <a:off x="3336925" y="5321300"/>
          <a:ext cx="309563" cy="395288"/>
        </p:xfrm>
        <a:graphic>
          <a:graphicData uri="http://schemas.openxmlformats.org/presentationml/2006/ole">
            <mc:AlternateContent xmlns:mc="http://schemas.openxmlformats.org/markup-compatibility/2006">
              <mc:Choice xmlns:v="urn:schemas-microsoft-com:vml" Requires="v">
                <p:oleObj spid="_x0000_s95456" name="数式" r:id="rId23" imgW="177480" imgH="228600" progId="Equation.3">
                  <p:embed/>
                </p:oleObj>
              </mc:Choice>
              <mc:Fallback>
                <p:oleObj name="数式" r:id="rId23" imgW="177480" imgH="228600" progId="Equation.3">
                  <p:embed/>
                  <p:pic>
                    <p:nvPicPr>
                      <p:cNvPr id="0" name="Picture 9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36925" y="532130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 name="Oval 8"/>
          <p:cNvSpPr>
            <a:spLocks noChangeArrowheads="1"/>
          </p:cNvSpPr>
          <p:nvPr/>
        </p:nvSpPr>
        <p:spPr bwMode="auto">
          <a:xfrm>
            <a:off x="3281141"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28" name="オブジェクト 127"/>
          <p:cNvGraphicFramePr>
            <a:graphicFrameLocks noChangeAspect="1"/>
          </p:cNvGraphicFramePr>
          <p:nvPr>
            <p:extLst>
              <p:ext uri="{D42A27DB-BD31-4B8C-83A1-F6EECF244321}">
                <p14:modId xmlns:p14="http://schemas.microsoft.com/office/powerpoint/2010/main" val="2704074577"/>
              </p:ext>
            </p:extLst>
          </p:nvPr>
        </p:nvGraphicFramePr>
        <p:xfrm>
          <a:off x="3159770" y="6385718"/>
          <a:ext cx="442913" cy="419100"/>
        </p:xfrm>
        <a:graphic>
          <a:graphicData uri="http://schemas.openxmlformats.org/presentationml/2006/ole">
            <mc:AlternateContent xmlns:mc="http://schemas.openxmlformats.org/markup-compatibility/2006">
              <mc:Choice xmlns:v="urn:schemas-microsoft-com:vml" Requires="v">
                <p:oleObj spid="_x0000_s95457" name="数式" r:id="rId25" imgW="253800" imgH="241200" progId="Equation.3">
                  <p:embed/>
                </p:oleObj>
              </mc:Choice>
              <mc:Fallback>
                <p:oleObj name="数式" r:id="rId25" imgW="253800" imgH="241200" progId="Equation.3">
                  <p:embed/>
                  <p:pic>
                    <p:nvPicPr>
                      <p:cNvPr id="0" name="Picture 9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59770" y="638571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 name="Oval 8"/>
          <p:cNvSpPr>
            <a:spLocks noChangeArrowheads="1"/>
          </p:cNvSpPr>
          <p:nvPr/>
        </p:nvSpPr>
        <p:spPr bwMode="auto">
          <a:xfrm>
            <a:off x="3788842" y="606626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32" name="オブジェクト 131"/>
          <p:cNvGraphicFramePr>
            <a:graphicFrameLocks noChangeAspect="1"/>
          </p:cNvGraphicFramePr>
          <p:nvPr>
            <p:extLst>
              <p:ext uri="{D42A27DB-BD31-4B8C-83A1-F6EECF244321}">
                <p14:modId xmlns:p14="http://schemas.microsoft.com/office/powerpoint/2010/main" val="2031644864"/>
              </p:ext>
            </p:extLst>
          </p:nvPr>
        </p:nvGraphicFramePr>
        <p:xfrm>
          <a:off x="3851920" y="6404768"/>
          <a:ext cx="420688" cy="417512"/>
        </p:xfrm>
        <a:graphic>
          <a:graphicData uri="http://schemas.openxmlformats.org/presentationml/2006/ole">
            <mc:AlternateContent xmlns:mc="http://schemas.openxmlformats.org/markup-compatibility/2006">
              <mc:Choice xmlns:v="urn:schemas-microsoft-com:vml" Requires="v">
                <p:oleObj spid="_x0000_s95458" name="数式" r:id="rId27" imgW="241200" imgH="241200" progId="Equation.3">
                  <p:embed/>
                </p:oleObj>
              </mc:Choice>
              <mc:Fallback>
                <p:oleObj name="数式" r:id="rId27" imgW="241200" imgH="241200" progId="Equation.3">
                  <p:embed/>
                  <p:pic>
                    <p:nvPicPr>
                      <p:cNvPr id="0" name="Picture 9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51920" y="640476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58357439"/>
              </p:ext>
            </p:extLst>
          </p:nvPr>
        </p:nvGraphicFramePr>
        <p:xfrm>
          <a:off x="4609504" y="4412266"/>
          <a:ext cx="3381375" cy="1279525"/>
        </p:xfrm>
        <a:graphic>
          <a:graphicData uri="http://schemas.openxmlformats.org/presentationml/2006/ole">
            <mc:AlternateContent xmlns:mc="http://schemas.openxmlformats.org/markup-compatibility/2006">
              <mc:Choice xmlns:v="urn:schemas-microsoft-com:vml" Requires="v">
                <p:oleObj spid="_x0000_s95459" name="数式" r:id="rId29" imgW="1942920" imgH="736560" progId="Equation.3">
                  <p:embed/>
                </p:oleObj>
              </mc:Choice>
              <mc:Fallback>
                <p:oleObj name="数式" r:id="rId29" imgW="1942920" imgH="736560" progId="Equation.3">
                  <p:embed/>
                  <p:pic>
                    <p:nvPicPr>
                      <p:cNvPr id="0" name="Picture 9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09504" y="4412266"/>
                        <a:ext cx="3381375"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下矢印 46"/>
          <p:cNvSpPr/>
          <p:nvPr/>
        </p:nvSpPr>
        <p:spPr>
          <a:xfrm>
            <a:off x="4211960" y="3789040"/>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860032" y="3645024"/>
            <a:ext cx="4025461" cy="646331"/>
          </a:xfrm>
          <a:prstGeom prst="rect">
            <a:avLst/>
          </a:prstGeom>
          <a:noFill/>
        </p:spPr>
        <p:txBody>
          <a:bodyPr wrap="none" rtlCol="0">
            <a:spAutoFit/>
          </a:bodyPr>
          <a:lstStyle/>
          <a:p>
            <a:r>
              <a:rPr lang="ja-JP" altLang="en-US" dirty="0" smtClean="0"/>
              <a:t>各変数とそれに関するコスト関数のペア</a:t>
            </a:r>
            <a:endParaRPr lang="en-US" altLang="ja-JP" dirty="0" smtClean="0"/>
          </a:p>
          <a:p>
            <a:r>
              <a:rPr kumimoji="1" lang="ja-JP" altLang="en-US" dirty="0" smtClean="0"/>
              <a:t>に対して補助変数</a:t>
            </a:r>
            <a:r>
              <a:rPr kumimoji="1" lang="en-US" altLang="ja-JP" i="1" dirty="0" smtClean="0">
                <a:latin typeface="Symbol" pitchFamily="18" charset="2"/>
              </a:rPr>
              <a:t>a</a:t>
            </a:r>
            <a:r>
              <a:rPr kumimoji="1" lang="ja-JP" altLang="en-US" dirty="0" smtClean="0"/>
              <a:t>を導入する</a:t>
            </a:r>
            <a:endParaRPr kumimoji="1" lang="ja-JP" altLang="en-US" dirty="0"/>
          </a:p>
        </p:txBody>
      </p:sp>
      <p:sp>
        <p:nvSpPr>
          <p:cNvPr id="49" name="正方形/長方形 48"/>
          <p:cNvSpPr/>
          <p:nvPr/>
        </p:nvSpPr>
        <p:spPr>
          <a:xfrm>
            <a:off x="395536" y="2146835"/>
            <a:ext cx="3672408" cy="49007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0" name="オブジェクト 49"/>
          <p:cNvGraphicFramePr>
            <a:graphicFrameLocks noChangeAspect="1"/>
          </p:cNvGraphicFramePr>
          <p:nvPr>
            <p:extLst>
              <p:ext uri="{D42A27DB-BD31-4B8C-83A1-F6EECF244321}">
                <p14:modId xmlns:p14="http://schemas.microsoft.com/office/powerpoint/2010/main" val="3199028786"/>
              </p:ext>
            </p:extLst>
          </p:nvPr>
        </p:nvGraphicFramePr>
        <p:xfrm>
          <a:off x="463550" y="2159000"/>
          <a:ext cx="3530600" cy="419100"/>
        </p:xfrm>
        <a:graphic>
          <a:graphicData uri="http://schemas.openxmlformats.org/presentationml/2006/ole">
            <mc:AlternateContent xmlns:mc="http://schemas.openxmlformats.org/markup-compatibility/2006">
              <mc:Choice xmlns:v="urn:schemas-microsoft-com:vml" Requires="v">
                <p:oleObj spid="_x0000_s95460" name="数式" r:id="rId31" imgW="2031840" imgH="241200" progId="Equation.3">
                  <p:embed/>
                </p:oleObj>
              </mc:Choice>
              <mc:Fallback>
                <p:oleObj name="数式" r:id="rId31" imgW="2031840" imgH="241200" progId="Equation.3">
                  <p:embed/>
                  <p:pic>
                    <p:nvPicPr>
                      <p:cNvPr id="0" name="Picture 10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3550" y="2159000"/>
                        <a:ext cx="3530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正方形/長方形 50"/>
          <p:cNvSpPr/>
          <p:nvPr/>
        </p:nvSpPr>
        <p:spPr>
          <a:xfrm>
            <a:off x="107504" y="4412266"/>
            <a:ext cx="4248472" cy="50405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2" name="オブジェクト 51"/>
          <p:cNvGraphicFramePr>
            <a:graphicFrameLocks noChangeAspect="1"/>
          </p:cNvGraphicFramePr>
          <p:nvPr>
            <p:extLst>
              <p:ext uri="{D42A27DB-BD31-4B8C-83A1-F6EECF244321}">
                <p14:modId xmlns:p14="http://schemas.microsoft.com/office/powerpoint/2010/main" val="1273127427"/>
              </p:ext>
            </p:extLst>
          </p:nvPr>
        </p:nvGraphicFramePr>
        <p:xfrm>
          <a:off x="123825" y="4432300"/>
          <a:ext cx="4211638" cy="419100"/>
        </p:xfrm>
        <a:graphic>
          <a:graphicData uri="http://schemas.openxmlformats.org/presentationml/2006/ole">
            <mc:AlternateContent xmlns:mc="http://schemas.openxmlformats.org/markup-compatibility/2006">
              <mc:Choice xmlns:v="urn:schemas-microsoft-com:vml" Requires="v">
                <p:oleObj spid="_x0000_s95461" name="数式" r:id="rId33" imgW="2425680" imgH="241200" progId="Equation.3">
                  <p:embed/>
                </p:oleObj>
              </mc:Choice>
              <mc:Fallback>
                <p:oleObj name="数式" r:id="rId33" imgW="2425680" imgH="241200" progId="Equation.3">
                  <p:embed/>
                  <p:pic>
                    <p:nvPicPr>
                      <p:cNvPr id="0" name="Picture 10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3825" y="4432300"/>
                        <a:ext cx="421163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3486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4499992" y="2348880"/>
            <a:ext cx="3888432" cy="139299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81" name="角丸四角形 80"/>
          <p:cNvSpPr/>
          <p:nvPr/>
        </p:nvSpPr>
        <p:spPr>
          <a:xfrm>
            <a:off x="323528" y="3271004"/>
            <a:ext cx="1151632" cy="15261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2" name="Oval 8"/>
          <p:cNvSpPr>
            <a:spLocks noChangeArrowheads="1"/>
          </p:cNvSpPr>
          <p:nvPr/>
        </p:nvSpPr>
        <p:spPr bwMode="auto">
          <a:xfrm>
            <a:off x="899865" y="334365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83" name="下矢印 82"/>
          <p:cNvSpPr/>
          <p:nvPr/>
        </p:nvSpPr>
        <p:spPr>
          <a:xfrm flipV="1">
            <a:off x="2267744" y="2910965"/>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下矢印 83"/>
          <p:cNvSpPr/>
          <p:nvPr/>
        </p:nvSpPr>
        <p:spPr>
          <a:xfrm flipV="1">
            <a:off x="899592" y="2910965"/>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下矢印 84"/>
          <p:cNvSpPr/>
          <p:nvPr/>
        </p:nvSpPr>
        <p:spPr>
          <a:xfrm flipV="1">
            <a:off x="3707904" y="2910965"/>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9" name="オブジェクト 88"/>
          <p:cNvGraphicFramePr>
            <a:graphicFrameLocks noChangeAspect="1"/>
          </p:cNvGraphicFramePr>
          <p:nvPr>
            <p:extLst>
              <p:ext uri="{D42A27DB-BD31-4B8C-83A1-F6EECF244321}">
                <p14:modId xmlns:p14="http://schemas.microsoft.com/office/powerpoint/2010/main" val="2761924484"/>
              </p:ext>
            </p:extLst>
          </p:nvPr>
        </p:nvGraphicFramePr>
        <p:xfrm>
          <a:off x="612528" y="3265281"/>
          <a:ext cx="287337" cy="374650"/>
        </p:xfrm>
        <a:graphic>
          <a:graphicData uri="http://schemas.openxmlformats.org/presentationml/2006/ole">
            <mc:AlternateContent xmlns:mc="http://schemas.openxmlformats.org/markup-compatibility/2006">
              <mc:Choice xmlns:v="urn:schemas-microsoft-com:vml" Requires="v">
                <p:oleObj spid="_x0000_s97407" name="数式" r:id="rId4" imgW="164880" imgH="215640" progId="Equation.3">
                  <p:embed/>
                </p:oleObj>
              </mc:Choice>
              <mc:Fallback>
                <p:oleObj name="数式" r:id="rId4" imgW="164880" imgH="215640"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28" y="3265281"/>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Oval 8"/>
          <p:cNvSpPr>
            <a:spLocks noChangeArrowheads="1"/>
          </p:cNvSpPr>
          <p:nvPr/>
        </p:nvSpPr>
        <p:spPr bwMode="auto">
          <a:xfrm>
            <a:off x="563826" y="3981505"/>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2" name="オブジェクト 91"/>
          <p:cNvGraphicFramePr>
            <a:graphicFrameLocks noChangeAspect="1"/>
          </p:cNvGraphicFramePr>
          <p:nvPr>
            <p:extLst>
              <p:ext uri="{D42A27DB-BD31-4B8C-83A1-F6EECF244321}">
                <p14:modId xmlns:p14="http://schemas.microsoft.com/office/powerpoint/2010/main" val="3907074951"/>
              </p:ext>
            </p:extLst>
          </p:nvPr>
        </p:nvGraphicFramePr>
        <p:xfrm>
          <a:off x="373924" y="4337097"/>
          <a:ext cx="420687" cy="441325"/>
        </p:xfrm>
        <a:graphic>
          <a:graphicData uri="http://schemas.openxmlformats.org/presentationml/2006/ole">
            <mc:AlternateContent xmlns:mc="http://schemas.openxmlformats.org/markup-compatibility/2006">
              <mc:Choice xmlns:v="urn:schemas-microsoft-com:vml" Requires="v">
                <p:oleObj spid="_x0000_s97408" name="数式" r:id="rId6" imgW="241200" imgH="253800" progId="Equation.3">
                  <p:embed/>
                </p:oleObj>
              </mc:Choice>
              <mc:Fallback>
                <p:oleObj name="数式" r:id="rId6" imgW="241200" imgH="253800" progId="Equation.3">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24" y="4337097"/>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 name="Oval 8"/>
          <p:cNvSpPr>
            <a:spLocks noChangeArrowheads="1"/>
          </p:cNvSpPr>
          <p:nvPr/>
        </p:nvSpPr>
        <p:spPr bwMode="auto">
          <a:xfrm>
            <a:off x="1071527" y="3988020"/>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4" name="オブジェクト 113"/>
          <p:cNvGraphicFramePr>
            <a:graphicFrameLocks noChangeAspect="1"/>
          </p:cNvGraphicFramePr>
          <p:nvPr>
            <p:extLst>
              <p:ext uri="{D42A27DB-BD31-4B8C-83A1-F6EECF244321}">
                <p14:modId xmlns:p14="http://schemas.microsoft.com/office/powerpoint/2010/main" val="1006386946"/>
              </p:ext>
            </p:extLst>
          </p:nvPr>
        </p:nvGraphicFramePr>
        <p:xfrm>
          <a:off x="1054473" y="4353289"/>
          <a:ext cx="420687" cy="441325"/>
        </p:xfrm>
        <a:graphic>
          <a:graphicData uri="http://schemas.openxmlformats.org/presentationml/2006/ole">
            <mc:AlternateContent xmlns:mc="http://schemas.openxmlformats.org/markup-compatibility/2006">
              <mc:Choice xmlns:v="urn:schemas-microsoft-com:vml" Requires="v">
                <p:oleObj spid="_x0000_s97409" name="数式" r:id="rId8" imgW="241200" imgH="253800" progId="Equation.3">
                  <p:embed/>
                </p:oleObj>
              </mc:Choice>
              <mc:Fallback>
                <p:oleObj name="数式" r:id="rId8" imgW="241200" imgH="253800" progId="Equation.3">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4473" y="4353289"/>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 name="角丸四角形 114"/>
          <p:cNvSpPr/>
          <p:nvPr/>
        </p:nvSpPr>
        <p:spPr>
          <a:xfrm>
            <a:off x="1763688" y="3273164"/>
            <a:ext cx="1151880" cy="15239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6" name="Oval 8"/>
          <p:cNvSpPr>
            <a:spLocks noChangeArrowheads="1"/>
          </p:cNvSpPr>
          <p:nvPr/>
        </p:nvSpPr>
        <p:spPr bwMode="auto">
          <a:xfrm>
            <a:off x="2340273" y="334581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7" name="オブジェクト 116"/>
          <p:cNvGraphicFramePr>
            <a:graphicFrameLocks noChangeAspect="1"/>
          </p:cNvGraphicFramePr>
          <p:nvPr>
            <p:extLst>
              <p:ext uri="{D42A27DB-BD31-4B8C-83A1-F6EECF244321}">
                <p14:modId xmlns:p14="http://schemas.microsoft.com/office/powerpoint/2010/main" val="819762554"/>
              </p:ext>
            </p:extLst>
          </p:nvPr>
        </p:nvGraphicFramePr>
        <p:xfrm>
          <a:off x="2041079" y="3267439"/>
          <a:ext cx="309562" cy="374650"/>
        </p:xfrm>
        <a:graphic>
          <a:graphicData uri="http://schemas.openxmlformats.org/presentationml/2006/ole">
            <mc:AlternateContent xmlns:mc="http://schemas.openxmlformats.org/markup-compatibility/2006">
              <mc:Choice xmlns:v="urn:schemas-microsoft-com:vml" Requires="v">
                <p:oleObj spid="_x0000_s97410" name="数式" r:id="rId10" imgW="177480" imgH="215640" progId="Equation.3">
                  <p:embed/>
                </p:oleObj>
              </mc:Choice>
              <mc:Fallback>
                <p:oleObj name="数式" r:id="rId10" imgW="177480" imgH="215640" progId="Equation.3">
                  <p:embed/>
                  <p:pic>
                    <p:nvPicPr>
                      <p:cNvPr id="0"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1079" y="3267439"/>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Oval 8"/>
          <p:cNvSpPr>
            <a:spLocks noChangeArrowheads="1"/>
          </p:cNvSpPr>
          <p:nvPr/>
        </p:nvSpPr>
        <p:spPr bwMode="auto">
          <a:xfrm>
            <a:off x="1984972" y="4002875"/>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9" name="オブジェクト 118"/>
          <p:cNvGraphicFramePr>
            <a:graphicFrameLocks noChangeAspect="1"/>
          </p:cNvGraphicFramePr>
          <p:nvPr>
            <p:extLst>
              <p:ext uri="{D42A27DB-BD31-4B8C-83A1-F6EECF244321}">
                <p14:modId xmlns:p14="http://schemas.microsoft.com/office/powerpoint/2010/main" val="3158414318"/>
              </p:ext>
            </p:extLst>
          </p:nvPr>
        </p:nvGraphicFramePr>
        <p:xfrm>
          <a:off x="1822748" y="4320225"/>
          <a:ext cx="420688" cy="396875"/>
        </p:xfrm>
        <a:graphic>
          <a:graphicData uri="http://schemas.openxmlformats.org/presentationml/2006/ole">
            <mc:AlternateContent xmlns:mc="http://schemas.openxmlformats.org/markup-compatibility/2006">
              <mc:Choice xmlns:v="urn:schemas-microsoft-com:vml" Requires="v">
                <p:oleObj spid="_x0000_s97411" name="数式" r:id="rId12" imgW="241200" imgH="228600" progId="Equation.3">
                  <p:embed/>
                </p:oleObj>
              </mc:Choice>
              <mc:Fallback>
                <p:oleObj name="数式" r:id="rId12" imgW="241200" imgH="228600" progId="Equation.3">
                  <p:embed/>
                  <p:pic>
                    <p:nvPicPr>
                      <p:cNvPr id="0"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2748" y="432022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 name="Oval 8"/>
          <p:cNvSpPr>
            <a:spLocks noChangeArrowheads="1"/>
          </p:cNvSpPr>
          <p:nvPr/>
        </p:nvSpPr>
        <p:spPr bwMode="auto">
          <a:xfrm>
            <a:off x="2492673" y="4002875"/>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23" name="オブジェクト 122"/>
          <p:cNvGraphicFramePr>
            <a:graphicFrameLocks noChangeAspect="1"/>
          </p:cNvGraphicFramePr>
          <p:nvPr>
            <p:extLst>
              <p:ext uri="{D42A27DB-BD31-4B8C-83A1-F6EECF244321}">
                <p14:modId xmlns:p14="http://schemas.microsoft.com/office/powerpoint/2010/main" val="2668351754"/>
              </p:ext>
            </p:extLst>
          </p:nvPr>
        </p:nvGraphicFramePr>
        <p:xfrm>
          <a:off x="2492673" y="4337688"/>
          <a:ext cx="442913" cy="396875"/>
        </p:xfrm>
        <a:graphic>
          <a:graphicData uri="http://schemas.openxmlformats.org/presentationml/2006/ole">
            <mc:AlternateContent xmlns:mc="http://schemas.openxmlformats.org/markup-compatibility/2006">
              <mc:Choice xmlns:v="urn:schemas-microsoft-com:vml" Requires="v">
                <p:oleObj spid="_x0000_s97412" name="数式" r:id="rId14" imgW="253800" imgH="228600" progId="Equation.3">
                  <p:embed/>
                </p:oleObj>
              </mc:Choice>
              <mc:Fallback>
                <p:oleObj name="数式" r:id="rId14" imgW="253800" imgH="228600" progId="Equation.3">
                  <p:embed/>
                  <p:pic>
                    <p:nvPicPr>
                      <p:cNvPr id="0" name="Picture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92673" y="433768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 name="角丸四角形 123"/>
          <p:cNvSpPr/>
          <p:nvPr/>
        </p:nvSpPr>
        <p:spPr>
          <a:xfrm>
            <a:off x="3203848" y="3273164"/>
            <a:ext cx="1151905" cy="15239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5" name="Oval 8"/>
          <p:cNvSpPr>
            <a:spLocks noChangeArrowheads="1"/>
          </p:cNvSpPr>
          <p:nvPr/>
        </p:nvSpPr>
        <p:spPr bwMode="auto">
          <a:xfrm>
            <a:off x="3780458" y="334581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26" name="オブジェクト 125"/>
          <p:cNvGraphicFramePr>
            <a:graphicFrameLocks noChangeAspect="1"/>
          </p:cNvGraphicFramePr>
          <p:nvPr>
            <p:extLst>
              <p:ext uri="{D42A27DB-BD31-4B8C-83A1-F6EECF244321}">
                <p14:modId xmlns:p14="http://schemas.microsoft.com/office/powerpoint/2010/main" val="1991948302"/>
              </p:ext>
            </p:extLst>
          </p:nvPr>
        </p:nvGraphicFramePr>
        <p:xfrm>
          <a:off x="3480941" y="3257914"/>
          <a:ext cx="309563" cy="395288"/>
        </p:xfrm>
        <a:graphic>
          <a:graphicData uri="http://schemas.openxmlformats.org/presentationml/2006/ole">
            <mc:AlternateContent xmlns:mc="http://schemas.openxmlformats.org/markup-compatibility/2006">
              <mc:Choice xmlns:v="urn:schemas-microsoft-com:vml" Requires="v">
                <p:oleObj spid="_x0000_s97413" name="数式" r:id="rId16" imgW="177480" imgH="228600" progId="Equation.3">
                  <p:embed/>
                </p:oleObj>
              </mc:Choice>
              <mc:Fallback>
                <p:oleObj name="数式" r:id="rId16" imgW="177480" imgH="228600" progId="Equation.3">
                  <p:embed/>
                  <p:pic>
                    <p:nvPicPr>
                      <p:cNvPr id="0" name="Picture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80941" y="3257914"/>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 name="Oval 8"/>
          <p:cNvSpPr>
            <a:spLocks noChangeArrowheads="1"/>
          </p:cNvSpPr>
          <p:nvPr/>
        </p:nvSpPr>
        <p:spPr bwMode="auto">
          <a:xfrm>
            <a:off x="3425157" y="4002875"/>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28" name="オブジェクト 127"/>
          <p:cNvGraphicFramePr>
            <a:graphicFrameLocks noChangeAspect="1"/>
          </p:cNvGraphicFramePr>
          <p:nvPr>
            <p:extLst>
              <p:ext uri="{D42A27DB-BD31-4B8C-83A1-F6EECF244321}">
                <p14:modId xmlns:p14="http://schemas.microsoft.com/office/powerpoint/2010/main" val="1990394711"/>
              </p:ext>
            </p:extLst>
          </p:nvPr>
        </p:nvGraphicFramePr>
        <p:xfrm>
          <a:off x="3303786" y="4322332"/>
          <a:ext cx="442913" cy="419100"/>
        </p:xfrm>
        <a:graphic>
          <a:graphicData uri="http://schemas.openxmlformats.org/presentationml/2006/ole">
            <mc:AlternateContent xmlns:mc="http://schemas.openxmlformats.org/markup-compatibility/2006">
              <mc:Choice xmlns:v="urn:schemas-microsoft-com:vml" Requires="v">
                <p:oleObj spid="_x0000_s97414" name="数式" r:id="rId18" imgW="253800" imgH="241200" progId="Equation.3">
                  <p:embed/>
                </p:oleObj>
              </mc:Choice>
              <mc:Fallback>
                <p:oleObj name="数式" r:id="rId18" imgW="253800" imgH="241200" progId="Equation.3">
                  <p:embed/>
                  <p:pic>
                    <p:nvPicPr>
                      <p:cNvPr id="0" name="Picture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03786" y="4322332"/>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 name="Oval 8"/>
          <p:cNvSpPr>
            <a:spLocks noChangeArrowheads="1"/>
          </p:cNvSpPr>
          <p:nvPr/>
        </p:nvSpPr>
        <p:spPr bwMode="auto">
          <a:xfrm>
            <a:off x="3932858" y="4002875"/>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32" name="オブジェクト 131"/>
          <p:cNvGraphicFramePr>
            <a:graphicFrameLocks noChangeAspect="1"/>
          </p:cNvGraphicFramePr>
          <p:nvPr>
            <p:extLst>
              <p:ext uri="{D42A27DB-BD31-4B8C-83A1-F6EECF244321}">
                <p14:modId xmlns:p14="http://schemas.microsoft.com/office/powerpoint/2010/main" val="812421335"/>
              </p:ext>
            </p:extLst>
          </p:nvPr>
        </p:nvGraphicFramePr>
        <p:xfrm>
          <a:off x="3995936" y="4341382"/>
          <a:ext cx="420688" cy="417512"/>
        </p:xfrm>
        <a:graphic>
          <a:graphicData uri="http://schemas.openxmlformats.org/presentationml/2006/ole">
            <mc:AlternateContent xmlns:mc="http://schemas.openxmlformats.org/markup-compatibility/2006">
              <mc:Choice xmlns:v="urn:schemas-microsoft-com:vml" Requires="v">
                <p:oleObj spid="_x0000_s97415" name="数式" r:id="rId20" imgW="241200" imgH="241200" progId="Equation.3">
                  <p:embed/>
                </p:oleObj>
              </mc:Choice>
              <mc:Fallback>
                <p:oleObj name="数式" r:id="rId20" imgW="241200" imgH="241200" progId="Equation.3">
                  <p:embed/>
                  <p:pic>
                    <p:nvPicPr>
                      <p:cNvPr id="0" name="Picture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95936" y="4341382"/>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957960878"/>
              </p:ext>
            </p:extLst>
          </p:nvPr>
        </p:nvGraphicFramePr>
        <p:xfrm>
          <a:off x="4753520" y="2348880"/>
          <a:ext cx="3381375" cy="1279525"/>
        </p:xfrm>
        <a:graphic>
          <a:graphicData uri="http://schemas.openxmlformats.org/presentationml/2006/ole">
            <mc:AlternateContent xmlns:mc="http://schemas.openxmlformats.org/markup-compatibility/2006">
              <mc:Choice xmlns:v="urn:schemas-microsoft-com:vml" Requires="v">
                <p:oleObj spid="_x0000_s97416" name="数式" r:id="rId22" imgW="1942920" imgH="736560" progId="Equation.3">
                  <p:embed/>
                </p:oleObj>
              </mc:Choice>
              <mc:Fallback>
                <p:oleObj name="数式" r:id="rId22" imgW="1942920" imgH="736560" progId="Equation.3">
                  <p:embed/>
                  <p:pic>
                    <p:nvPicPr>
                      <p:cNvPr id="0" name="Picture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53520" y="2348880"/>
                        <a:ext cx="3381375"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正方形/長方形 36"/>
          <p:cNvSpPr/>
          <p:nvPr/>
        </p:nvSpPr>
        <p:spPr>
          <a:xfrm>
            <a:off x="235199" y="2328846"/>
            <a:ext cx="4248472" cy="50405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8" name="オブジェクト 37"/>
          <p:cNvGraphicFramePr>
            <a:graphicFrameLocks noChangeAspect="1"/>
          </p:cNvGraphicFramePr>
          <p:nvPr>
            <p:extLst>
              <p:ext uri="{D42A27DB-BD31-4B8C-83A1-F6EECF244321}">
                <p14:modId xmlns:p14="http://schemas.microsoft.com/office/powerpoint/2010/main" val="1273127427"/>
              </p:ext>
            </p:extLst>
          </p:nvPr>
        </p:nvGraphicFramePr>
        <p:xfrm>
          <a:off x="251520" y="2348880"/>
          <a:ext cx="4211638" cy="419100"/>
        </p:xfrm>
        <a:graphic>
          <a:graphicData uri="http://schemas.openxmlformats.org/presentationml/2006/ole">
            <mc:AlternateContent xmlns:mc="http://schemas.openxmlformats.org/markup-compatibility/2006">
              <mc:Choice xmlns:v="urn:schemas-microsoft-com:vml" Requires="v">
                <p:oleObj spid="_x0000_s97417" name="数式" r:id="rId24" imgW="2425680" imgH="241200" progId="Equation.3">
                  <p:embed/>
                </p:oleObj>
              </mc:Choice>
              <mc:Fallback>
                <p:oleObj name="数式" r:id="rId24" imgW="2425680" imgH="241200" progId="Equation.3">
                  <p:embed/>
                  <p:pic>
                    <p:nvPicPr>
                      <p:cNvPr id="0" name="Picture 4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1520" y="2348880"/>
                        <a:ext cx="421163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 name="Picture 2" descr="C:\Users\katsutoshi\AppData\Local\Microsoft\Windows\Temporary Internet Files\Content.IE5\GIEY725Q\MC900325662[1].wmf"/>
          <p:cNvPicPr>
            <a:picLocks noChangeAspect="1" noChangeArrowheads="1"/>
          </p:cNvPicPr>
          <p:nvPr/>
        </p:nvPicPr>
        <p:blipFill>
          <a:blip r:embed="rId26" cstate="print"/>
          <a:srcRect/>
          <a:stretch>
            <a:fillRect/>
          </a:stretch>
        </p:blipFill>
        <p:spPr bwMode="auto">
          <a:xfrm>
            <a:off x="2915816" y="1916832"/>
            <a:ext cx="576064" cy="645255"/>
          </a:xfrm>
          <a:prstGeom prst="rect">
            <a:avLst/>
          </a:prstGeom>
          <a:noFill/>
        </p:spPr>
      </p:pic>
      <p:pic>
        <p:nvPicPr>
          <p:cNvPr id="33" name="Picture 2" descr="C:\Users\katsutoshi\AppData\Local\Microsoft\Windows\Temporary Internet Files\Content.IE5\GIEY725Q\MC900325662[1].wmf"/>
          <p:cNvPicPr>
            <a:picLocks noChangeAspect="1" noChangeArrowheads="1"/>
          </p:cNvPicPr>
          <p:nvPr/>
        </p:nvPicPr>
        <p:blipFill>
          <a:blip r:embed="rId26" cstate="print"/>
          <a:srcRect/>
          <a:stretch>
            <a:fillRect/>
          </a:stretch>
        </p:blipFill>
        <p:spPr bwMode="auto">
          <a:xfrm>
            <a:off x="4355976" y="1916832"/>
            <a:ext cx="576064" cy="645255"/>
          </a:xfrm>
          <a:prstGeom prst="rect">
            <a:avLst/>
          </a:prstGeom>
          <a:noFill/>
        </p:spPr>
      </p:pic>
      <p:pic>
        <p:nvPicPr>
          <p:cNvPr id="34" name="Picture 2" descr="C:\Users\katsutoshi\AppData\Local\Microsoft\Windows\Temporary Internet Files\Content.IE5\GIEY725Q\MC900325662[1].wmf"/>
          <p:cNvPicPr>
            <a:picLocks noChangeAspect="1" noChangeArrowheads="1"/>
          </p:cNvPicPr>
          <p:nvPr/>
        </p:nvPicPr>
        <p:blipFill>
          <a:blip r:embed="rId26" cstate="print"/>
          <a:srcRect/>
          <a:stretch>
            <a:fillRect/>
          </a:stretch>
        </p:blipFill>
        <p:spPr bwMode="auto">
          <a:xfrm>
            <a:off x="5940152" y="1916832"/>
            <a:ext cx="576064" cy="645255"/>
          </a:xfrm>
          <a:prstGeom prst="rect">
            <a:avLst/>
          </a:prstGeom>
          <a:noFill/>
        </p:spPr>
      </p:pic>
    </p:spTree>
    <p:extLst>
      <p:ext uri="{BB962C8B-B14F-4D97-AF65-F5344CB8AC3E}">
        <p14:creationId xmlns:p14="http://schemas.microsoft.com/office/powerpoint/2010/main" val="273064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698388031"/>
              </p:ext>
            </p:extLst>
          </p:nvPr>
        </p:nvGraphicFramePr>
        <p:xfrm>
          <a:off x="2195736" y="4365104"/>
          <a:ext cx="5126037" cy="1720850"/>
        </p:xfrm>
        <a:graphic>
          <a:graphicData uri="http://schemas.openxmlformats.org/presentationml/2006/ole">
            <mc:AlternateContent xmlns:mc="http://schemas.openxmlformats.org/markup-compatibility/2006">
              <mc:Choice xmlns:v="urn:schemas-microsoft-com:vml" Requires="v">
                <p:oleObj spid="_x0000_s96312" name="数式" r:id="rId4" imgW="2946240" imgH="990360" progId="Equation.3">
                  <p:embed/>
                </p:oleObj>
              </mc:Choice>
              <mc:Fallback>
                <p:oleObj name="数式" r:id="rId4" imgW="2946240" imgH="990360" progId="Equation.3">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4365104"/>
                        <a:ext cx="5126037"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正方形/長方形 33"/>
          <p:cNvSpPr/>
          <p:nvPr/>
        </p:nvSpPr>
        <p:spPr>
          <a:xfrm>
            <a:off x="4499992" y="2348880"/>
            <a:ext cx="3888432" cy="139299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9" name="オブジェクト 48"/>
          <p:cNvGraphicFramePr>
            <a:graphicFrameLocks noChangeAspect="1"/>
          </p:cNvGraphicFramePr>
          <p:nvPr>
            <p:extLst>
              <p:ext uri="{D42A27DB-BD31-4B8C-83A1-F6EECF244321}">
                <p14:modId xmlns:p14="http://schemas.microsoft.com/office/powerpoint/2010/main" val="3427117256"/>
              </p:ext>
            </p:extLst>
          </p:nvPr>
        </p:nvGraphicFramePr>
        <p:xfrm>
          <a:off x="4753520" y="2348880"/>
          <a:ext cx="3381375" cy="1279525"/>
        </p:xfrm>
        <a:graphic>
          <a:graphicData uri="http://schemas.openxmlformats.org/presentationml/2006/ole">
            <mc:AlternateContent xmlns:mc="http://schemas.openxmlformats.org/markup-compatibility/2006">
              <mc:Choice xmlns:v="urn:schemas-microsoft-com:vml" Requires="v">
                <p:oleObj spid="_x0000_s96313" name="数式" r:id="rId6" imgW="1942920" imgH="736560" progId="Equation.3">
                  <p:embed/>
                </p:oleObj>
              </mc:Choice>
              <mc:Fallback>
                <p:oleObj name="数式" r:id="rId6" imgW="1942920" imgH="73656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520" y="2348880"/>
                        <a:ext cx="3381375"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 name="グループ化 42"/>
          <p:cNvGrpSpPr/>
          <p:nvPr/>
        </p:nvGrpSpPr>
        <p:grpSpPr>
          <a:xfrm>
            <a:off x="2590975" y="3766994"/>
            <a:ext cx="6449688" cy="2305113"/>
            <a:chOff x="2590975" y="3766994"/>
            <a:chExt cx="6449688" cy="2305113"/>
          </a:xfrm>
        </p:grpSpPr>
        <p:sp>
          <p:nvSpPr>
            <p:cNvPr id="9" name="左中かっこ 8"/>
            <p:cNvSpPr/>
            <p:nvPr/>
          </p:nvSpPr>
          <p:spPr>
            <a:xfrm rot="5400000">
              <a:off x="3095031" y="3550970"/>
              <a:ext cx="288032" cy="129614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rot="5400000">
              <a:off x="4715211" y="3514966"/>
              <a:ext cx="288032" cy="1368152"/>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p:cNvSpPr/>
            <p:nvPr/>
          </p:nvSpPr>
          <p:spPr>
            <a:xfrm rot="5400000">
              <a:off x="6407399" y="3478962"/>
              <a:ext cx="288032" cy="144016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46"/>
            <p:cNvSpPr txBox="1">
              <a:spLocks noChangeArrowheads="1"/>
            </p:cNvSpPr>
            <p:nvPr/>
          </p:nvSpPr>
          <p:spPr bwMode="auto">
            <a:xfrm>
              <a:off x="2806999"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1</a:t>
              </a:r>
              <a:endParaRPr kumimoji="1" lang="ja-JP" altLang="en-US" sz="1600" dirty="0">
                <a:solidFill>
                  <a:srgbClr val="FF0000"/>
                </a:solidFill>
              </a:endParaRPr>
            </a:p>
          </p:txBody>
        </p:sp>
        <p:sp>
          <p:nvSpPr>
            <p:cNvPr id="13" name="テキスト ボックス 46"/>
            <p:cNvSpPr txBox="1">
              <a:spLocks noChangeArrowheads="1"/>
            </p:cNvSpPr>
            <p:nvPr/>
          </p:nvSpPr>
          <p:spPr bwMode="auto">
            <a:xfrm>
              <a:off x="4391175"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2</a:t>
              </a:r>
              <a:endParaRPr kumimoji="1" lang="ja-JP" altLang="en-US" sz="1600" dirty="0">
                <a:solidFill>
                  <a:srgbClr val="FF0000"/>
                </a:solidFill>
              </a:endParaRPr>
            </a:p>
          </p:txBody>
        </p:sp>
        <p:sp>
          <p:nvSpPr>
            <p:cNvPr id="14" name="テキスト ボックス 46"/>
            <p:cNvSpPr txBox="1">
              <a:spLocks noChangeArrowheads="1"/>
            </p:cNvSpPr>
            <p:nvPr/>
          </p:nvSpPr>
          <p:spPr bwMode="auto">
            <a:xfrm>
              <a:off x="6119367"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3</a:t>
              </a:r>
              <a:endParaRPr kumimoji="1" lang="ja-JP" altLang="en-US" sz="1600" dirty="0">
                <a:solidFill>
                  <a:srgbClr val="FF0000"/>
                </a:solidFill>
              </a:endParaRPr>
            </a:p>
          </p:txBody>
        </p:sp>
        <p:sp>
          <p:nvSpPr>
            <p:cNvPr id="15" name="Text Box 16"/>
            <p:cNvSpPr txBox="1">
              <a:spLocks noChangeArrowheads="1"/>
            </p:cNvSpPr>
            <p:nvPr/>
          </p:nvSpPr>
          <p:spPr bwMode="auto">
            <a:xfrm>
              <a:off x="7744519" y="4869457"/>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16" name="右中かっこ 15"/>
            <p:cNvSpPr/>
            <p:nvPr/>
          </p:nvSpPr>
          <p:spPr>
            <a:xfrm>
              <a:off x="7456487" y="4869457"/>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Text Box 16"/>
            <p:cNvSpPr txBox="1">
              <a:spLocks noChangeArrowheads="1"/>
            </p:cNvSpPr>
            <p:nvPr/>
          </p:nvSpPr>
          <p:spPr bwMode="auto">
            <a:xfrm>
              <a:off x="7744519" y="5301505"/>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18" name="右中かっこ 17"/>
            <p:cNvSpPr/>
            <p:nvPr/>
          </p:nvSpPr>
          <p:spPr>
            <a:xfrm>
              <a:off x="7456487" y="5301505"/>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Text Box 16"/>
            <p:cNvSpPr txBox="1">
              <a:spLocks noChangeArrowheads="1"/>
            </p:cNvSpPr>
            <p:nvPr/>
          </p:nvSpPr>
          <p:spPr bwMode="auto">
            <a:xfrm>
              <a:off x="7744519" y="5733553"/>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sp>
          <p:nvSpPr>
            <p:cNvPr id="20" name="右中かっこ 19"/>
            <p:cNvSpPr/>
            <p:nvPr/>
          </p:nvSpPr>
          <p:spPr>
            <a:xfrm>
              <a:off x="7456487" y="5733553"/>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2" name="グループ化 41"/>
          <p:cNvGrpSpPr/>
          <p:nvPr/>
        </p:nvGrpSpPr>
        <p:grpSpPr>
          <a:xfrm>
            <a:off x="179512" y="5445224"/>
            <a:ext cx="3700487" cy="1130226"/>
            <a:chOff x="-468560" y="5517232"/>
            <a:chExt cx="3700487" cy="1130226"/>
          </a:xfrm>
        </p:grpSpPr>
        <p:sp>
          <p:nvSpPr>
            <p:cNvPr id="21" name="角丸四角形 20"/>
            <p:cNvSpPr/>
            <p:nvPr/>
          </p:nvSpPr>
          <p:spPr>
            <a:xfrm>
              <a:off x="2267744" y="5661248"/>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2" name="角丸四角形 21"/>
            <p:cNvSpPr/>
            <p:nvPr/>
          </p:nvSpPr>
          <p:spPr>
            <a:xfrm>
              <a:off x="899592" y="5661248"/>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3" name="角丸四角形 22"/>
            <p:cNvSpPr/>
            <p:nvPr/>
          </p:nvSpPr>
          <p:spPr>
            <a:xfrm>
              <a:off x="-468560" y="5661248"/>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テキスト ボックス 46"/>
            <p:cNvSpPr txBox="1">
              <a:spLocks noChangeArrowheads="1"/>
            </p:cNvSpPr>
            <p:nvPr/>
          </p:nvSpPr>
          <p:spPr bwMode="auto">
            <a:xfrm>
              <a:off x="-468560" y="6309320"/>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25" name="テキスト ボックス 46"/>
            <p:cNvSpPr txBox="1">
              <a:spLocks noChangeArrowheads="1"/>
            </p:cNvSpPr>
            <p:nvPr/>
          </p:nvSpPr>
          <p:spPr bwMode="auto">
            <a:xfrm>
              <a:off x="899592" y="6309320"/>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26" name="テキスト ボックス 46"/>
            <p:cNvSpPr txBox="1">
              <a:spLocks noChangeArrowheads="1"/>
            </p:cNvSpPr>
            <p:nvPr/>
          </p:nvSpPr>
          <p:spPr bwMode="auto">
            <a:xfrm>
              <a:off x="2339752" y="6309320"/>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27" name="Oval 8"/>
            <p:cNvSpPr>
              <a:spLocks noChangeArrowheads="1"/>
            </p:cNvSpPr>
            <p:nvPr/>
          </p:nvSpPr>
          <p:spPr bwMode="auto">
            <a:xfrm>
              <a:off x="-180255" y="573390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8" name="Oval 8"/>
            <p:cNvSpPr>
              <a:spLocks noChangeArrowheads="1"/>
            </p:cNvSpPr>
            <p:nvPr/>
          </p:nvSpPr>
          <p:spPr bwMode="auto">
            <a:xfrm>
              <a:off x="1260153" y="5732512"/>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9" name="Oval 8"/>
            <p:cNvSpPr>
              <a:spLocks noChangeArrowheads="1"/>
            </p:cNvSpPr>
            <p:nvPr/>
          </p:nvSpPr>
          <p:spPr bwMode="auto">
            <a:xfrm>
              <a:off x="2627809" y="5732512"/>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30" name="直線コネクタ 29"/>
            <p:cNvCxnSpPr>
              <a:stCxn id="27" idx="6"/>
              <a:endCxn id="28" idx="2"/>
            </p:cNvCxnSpPr>
            <p:nvPr/>
          </p:nvCxnSpPr>
          <p:spPr>
            <a:xfrm flipV="1">
              <a:off x="124545" y="5884912"/>
              <a:ext cx="1135608" cy="138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28" idx="6"/>
              <a:endCxn id="29" idx="2"/>
            </p:cNvCxnSpPr>
            <p:nvPr/>
          </p:nvCxnSpPr>
          <p:spPr>
            <a:xfrm>
              <a:off x="1564953" y="5884912"/>
              <a:ext cx="106285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Box 16"/>
            <p:cNvSpPr txBox="1">
              <a:spLocks noChangeArrowheads="1"/>
            </p:cNvSpPr>
            <p:nvPr/>
          </p:nvSpPr>
          <p:spPr bwMode="auto">
            <a:xfrm>
              <a:off x="-468560" y="5661248"/>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33" name="Text Box 16"/>
            <p:cNvSpPr txBox="1">
              <a:spLocks noChangeArrowheads="1"/>
            </p:cNvSpPr>
            <p:nvPr/>
          </p:nvSpPr>
          <p:spPr bwMode="auto">
            <a:xfrm>
              <a:off x="971600" y="5589240"/>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36" name="Text Box 16"/>
            <p:cNvSpPr txBox="1">
              <a:spLocks noChangeArrowheads="1"/>
            </p:cNvSpPr>
            <p:nvPr/>
          </p:nvSpPr>
          <p:spPr bwMode="auto">
            <a:xfrm>
              <a:off x="2339752" y="5589240"/>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sp>
          <p:nvSpPr>
            <p:cNvPr id="37" name="Text Box 16"/>
            <p:cNvSpPr txBox="1">
              <a:spLocks noChangeArrowheads="1"/>
            </p:cNvSpPr>
            <p:nvPr/>
          </p:nvSpPr>
          <p:spPr bwMode="auto">
            <a:xfrm>
              <a:off x="395536" y="5517232"/>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12</a:t>
              </a:r>
              <a:endParaRPr lang="en-US" altLang="ja-JP" sz="1600" baseline="-25000" dirty="0"/>
            </a:p>
          </p:txBody>
        </p:sp>
        <p:sp>
          <p:nvSpPr>
            <p:cNvPr id="38" name="Text Box 16"/>
            <p:cNvSpPr txBox="1">
              <a:spLocks noChangeArrowheads="1"/>
            </p:cNvSpPr>
            <p:nvPr/>
          </p:nvSpPr>
          <p:spPr bwMode="auto">
            <a:xfrm>
              <a:off x="1835696" y="5517232"/>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23</a:t>
              </a:r>
              <a:endParaRPr lang="en-US" altLang="ja-JP" sz="1600" baseline="-25000" dirty="0"/>
            </a:p>
          </p:txBody>
        </p:sp>
        <p:sp>
          <p:nvSpPr>
            <p:cNvPr id="39" name="Text Box 16"/>
            <p:cNvSpPr txBox="1">
              <a:spLocks noChangeArrowheads="1"/>
            </p:cNvSpPr>
            <p:nvPr/>
          </p:nvSpPr>
          <p:spPr bwMode="auto">
            <a:xfrm>
              <a:off x="467544" y="5949280"/>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13</a:t>
              </a:r>
              <a:endParaRPr lang="en-US" altLang="ja-JP" sz="1600" baseline="-25000" dirty="0"/>
            </a:p>
          </p:txBody>
        </p:sp>
        <p:cxnSp>
          <p:nvCxnSpPr>
            <p:cNvPr id="40" name="カギ線コネクタ 39"/>
            <p:cNvCxnSpPr>
              <a:stCxn id="27" idx="4"/>
              <a:endCxn id="29" idx="4"/>
            </p:cNvCxnSpPr>
            <p:nvPr/>
          </p:nvCxnSpPr>
          <p:spPr>
            <a:xfrm rot="5400000" flipH="1" flipV="1">
              <a:off x="1375482" y="4633975"/>
              <a:ext cx="1389" cy="2808064"/>
            </a:xfrm>
            <a:prstGeom prst="bentConnector3">
              <a:avLst>
                <a:gd name="adj1" fmla="val -16457883"/>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4" name="正方形/長方形 43"/>
          <p:cNvSpPr/>
          <p:nvPr/>
        </p:nvSpPr>
        <p:spPr>
          <a:xfrm>
            <a:off x="235199" y="2328846"/>
            <a:ext cx="4248472" cy="50405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5" name="オブジェクト 44"/>
          <p:cNvGraphicFramePr>
            <a:graphicFrameLocks noChangeAspect="1"/>
          </p:cNvGraphicFramePr>
          <p:nvPr>
            <p:extLst>
              <p:ext uri="{D42A27DB-BD31-4B8C-83A1-F6EECF244321}">
                <p14:modId xmlns:p14="http://schemas.microsoft.com/office/powerpoint/2010/main" val="1273127427"/>
              </p:ext>
            </p:extLst>
          </p:nvPr>
        </p:nvGraphicFramePr>
        <p:xfrm>
          <a:off x="251520" y="2348880"/>
          <a:ext cx="4211638" cy="419100"/>
        </p:xfrm>
        <a:graphic>
          <a:graphicData uri="http://schemas.openxmlformats.org/presentationml/2006/ole">
            <mc:AlternateContent xmlns:mc="http://schemas.openxmlformats.org/markup-compatibility/2006">
              <mc:Choice xmlns:v="urn:schemas-microsoft-com:vml" Requires="v">
                <p:oleObj spid="_x0000_s96314" name="数式" r:id="rId8" imgW="2425680" imgH="241200" progId="Equation.3">
                  <p:embed/>
                </p:oleObj>
              </mc:Choice>
              <mc:Fallback>
                <p:oleObj name="数式" r:id="rId8" imgW="2425680" imgH="241200" progId="Equation.3">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2348880"/>
                        <a:ext cx="421163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dissolv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698388031"/>
              </p:ext>
            </p:extLst>
          </p:nvPr>
        </p:nvGraphicFramePr>
        <p:xfrm>
          <a:off x="2195736" y="2636912"/>
          <a:ext cx="5126037" cy="1720850"/>
        </p:xfrm>
        <a:graphic>
          <a:graphicData uri="http://schemas.openxmlformats.org/presentationml/2006/ole">
            <mc:AlternateContent xmlns:mc="http://schemas.openxmlformats.org/markup-compatibility/2006">
              <mc:Choice xmlns:v="urn:schemas-microsoft-com:vml" Requires="v">
                <p:oleObj spid="_x0000_s114698" name="数式" r:id="rId4" imgW="2946240" imgH="990360" progId="Equation.3">
                  <p:embed/>
                </p:oleObj>
              </mc:Choice>
              <mc:Fallback>
                <p:oleObj name="数式" r:id="rId4" imgW="2946240" imgH="99036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636912"/>
                        <a:ext cx="5126037"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グループ化 42"/>
          <p:cNvGrpSpPr/>
          <p:nvPr/>
        </p:nvGrpSpPr>
        <p:grpSpPr>
          <a:xfrm>
            <a:off x="2590975" y="2038802"/>
            <a:ext cx="6449688" cy="2305113"/>
            <a:chOff x="2590975" y="3766994"/>
            <a:chExt cx="6449688" cy="2305113"/>
          </a:xfrm>
        </p:grpSpPr>
        <p:sp>
          <p:nvSpPr>
            <p:cNvPr id="9" name="左中かっこ 8"/>
            <p:cNvSpPr/>
            <p:nvPr/>
          </p:nvSpPr>
          <p:spPr>
            <a:xfrm rot="5400000">
              <a:off x="3095031" y="3550970"/>
              <a:ext cx="288032" cy="129614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rot="5400000">
              <a:off x="4715211" y="3514966"/>
              <a:ext cx="288032" cy="1368152"/>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p:cNvSpPr/>
            <p:nvPr/>
          </p:nvSpPr>
          <p:spPr>
            <a:xfrm rot="5400000">
              <a:off x="6407399" y="3478962"/>
              <a:ext cx="288032" cy="144016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46"/>
            <p:cNvSpPr txBox="1">
              <a:spLocks noChangeArrowheads="1"/>
            </p:cNvSpPr>
            <p:nvPr/>
          </p:nvSpPr>
          <p:spPr bwMode="auto">
            <a:xfrm>
              <a:off x="2806999"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1</a:t>
              </a:r>
              <a:endParaRPr kumimoji="1" lang="ja-JP" altLang="en-US" sz="1600" dirty="0">
                <a:solidFill>
                  <a:srgbClr val="FF0000"/>
                </a:solidFill>
              </a:endParaRPr>
            </a:p>
          </p:txBody>
        </p:sp>
        <p:sp>
          <p:nvSpPr>
            <p:cNvPr id="13" name="テキスト ボックス 46"/>
            <p:cNvSpPr txBox="1">
              <a:spLocks noChangeArrowheads="1"/>
            </p:cNvSpPr>
            <p:nvPr/>
          </p:nvSpPr>
          <p:spPr bwMode="auto">
            <a:xfrm>
              <a:off x="4391175"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2</a:t>
              </a:r>
              <a:endParaRPr kumimoji="1" lang="ja-JP" altLang="en-US" sz="1600" dirty="0">
                <a:solidFill>
                  <a:srgbClr val="FF0000"/>
                </a:solidFill>
              </a:endParaRPr>
            </a:p>
          </p:txBody>
        </p:sp>
        <p:sp>
          <p:nvSpPr>
            <p:cNvPr id="14" name="テキスト ボックス 46"/>
            <p:cNvSpPr txBox="1">
              <a:spLocks noChangeArrowheads="1"/>
            </p:cNvSpPr>
            <p:nvPr/>
          </p:nvSpPr>
          <p:spPr bwMode="auto">
            <a:xfrm>
              <a:off x="6119367"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3</a:t>
              </a:r>
              <a:endParaRPr kumimoji="1" lang="ja-JP" altLang="en-US" sz="1600" dirty="0">
                <a:solidFill>
                  <a:srgbClr val="FF0000"/>
                </a:solidFill>
              </a:endParaRPr>
            </a:p>
          </p:txBody>
        </p:sp>
        <p:sp>
          <p:nvSpPr>
            <p:cNvPr id="15" name="Text Box 16"/>
            <p:cNvSpPr txBox="1">
              <a:spLocks noChangeArrowheads="1"/>
            </p:cNvSpPr>
            <p:nvPr/>
          </p:nvSpPr>
          <p:spPr bwMode="auto">
            <a:xfrm>
              <a:off x="7744519" y="4869457"/>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16" name="右中かっこ 15"/>
            <p:cNvSpPr/>
            <p:nvPr/>
          </p:nvSpPr>
          <p:spPr>
            <a:xfrm>
              <a:off x="7456487" y="4869457"/>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Text Box 16"/>
            <p:cNvSpPr txBox="1">
              <a:spLocks noChangeArrowheads="1"/>
            </p:cNvSpPr>
            <p:nvPr/>
          </p:nvSpPr>
          <p:spPr bwMode="auto">
            <a:xfrm>
              <a:off x="7744519" y="5301505"/>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18" name="右中かっこ 17"/>
            <p:cNvSpPr/>
            <p:nvPr/>
          </p:nvSpPr>
          <p:spPr>
            <a:xfrm>
              <a:off x="7456487" y="5301505"/>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Text Box 16"/>
            <p:cNvSpPr txBox="1">
              <a:spLocks noChangeArrowheads="1"/>
            </p:cNvSpPr>
            <p:nvPr/>
          </p:nvSpPr>
          <p:spPr bwMode="auto">
            <a:xfrm>
              <a:off x="7744519" y="5733553"/>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sp>
          <p:nvSpPr>
            <p:cNvPr id="20" name="右中かっこ 19"/>
            <p:cNvSpPr/>
            <p:nvPr/>
          </p:nvSpPr>
          <p:spPr>
            <a:xfrm>
              <a:off x="7456487" y="5733553"/>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 name="グループ化 41"/>
          <p:cNvGrpSpPr/>
          <p:nvPr/>
        </p:nvGrpSpPr>
        <p:grpSpPr>
          <a:xfrm>
            <a:off x="2699792" y="5229200"/>
            <a:ext cx="3700487" cy="1130226"/>
            <a:chOff x="-468560" y="5517232"/>
            <a:chExt cx="3700487" cy="1130226"/>
          </a:xfrm>
        </p:grpSpPr>
        <p:sp>
          <p:nvSpPr>
            <p:cNvPr id="21" name="角丸四角形 20"/>
            <p:cNvSpPr/>
            <p:nvPr/>
          </p:nvSpPr>
          <p:spPr>
            <a:xfrm>
              <a:off x="2267744" y="5661248"/>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2" name="角丸四角形 21"/>
            <p:cNvSpPr/>
            <p:nvPr/>
          </p:nvSpPr>
          <p:spPr>
            <a:xfrm>
              <a:off x="899592" y="5661248"/>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3" name="角丸四角形 22"/>
            <p:cNvSpPr/>
            <p:nvPr/>
          </p:nvSpPr>
          <p:spPr>
            <a:xfrm>
              <a:off x="-468560" y="5661248"/>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テキスト ボックス 46"/>
            <p:cNvSpPr txBox="1">
              <a:spLocks noChangeArrowheads="1"/>
            </p:cNvSpPr>
            <p:nvPr/>
          </p:nvSpPr>
          <p:spPr bwMode="auto">
            <a:xfrm>
              <a:off x="-468560" y="6309320"/>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25" name="テキスト ボックス 46"/>
            <p:cNvSpPr txBox="1">
              <a:spLocks noChangeArrowheads="1"/>
            </p:cNvSpPr>
            <p:nvPr/>
          </p:nvSpPr>
          <p:spPr bwMode="auto">
            <a:xfrm>
              <a:off x="899592" y="6309320"/>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26" name="テキスト ボックス 46"/>
            <p:cNvSpPr txBox="1">
              <a:spLocks noChangeArrowheads="1"/>
            </p:cNvSpPr>
            <p:nvPr/>
          </p:nvSpPr>
          <p:spPr bwMode="auto">
            <a:xfrm>
              <a:off x="2339752" y="6309320"/>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27" name="Oval 8"/>
            <p:cNvSpPr>
              <a:spLocks noChangeArrowheads="1"/>
            </p:cNvSpPr>
            <p:nvPr/>
          </p:nvSpPr>
          <p:spPr bwMode="auto">
            <a:xfrm>
              <a:off x="-180255" y="5733901"/>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8" name="Oval 8"/>
            <p:cNvSpPr>
              <a:spLocks noChangeArrowheads="1"/>
            </p:cNvSpPr>
            <p:nvPr/>
          </p:nvSpPr>
          <p:spPr bwMode="auto">
            <a:xfrm>
              <a:off x="1260153" y="5732512"/>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9" name="Oval 8"/>
            <p:cNvSpPr>
              <a:spLocks noChangeArrowheads="1"/>
            </p:cNvSpPr>
            <p:nvPr/>
          </p:nvSpPr>
          <p:spPr bwMode="auto">
            <a:xfrm>
              <a:off x="2627809" y="5732512"/>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30" name="直線コネクタ 29"/>
            <p:cNvCxnSpPr>
              <a:stCxn id="27" idx="6"/>
              <a:endCxn id="28" idx="2"/>
            </p:cNvCxnSpPr>
            <p:nvPr/>
          </p:nvCxnSpPr>
          <p:spPr>
            <a:xfrm flipV="1">
              <a:off x="124545" y="5884912"/>
              <a:ext cx="1135608" cy="138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28" idx="6"/>
              <a:endCxn id="29" idx="2"/>
            </p:cNvCxnSpPr>
            <p:nvPr/>
          </p:nvCxnSpPr>
          <p:spPr>
            <a:xfrm>
              <a:off x="1564953" y="5884912"/>
              <a:ext cx="106285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Box 16"/>
            <p:cNvSpPr txBox="1">
              <a:spLocks noChangeArrowheads="1"/>
            </p:cNvSpPr>
            <p:nvPr/>
          </p:nvSpPr>
          <p:spPr bwMode="auto">
            <a:xfrm>
              <a:off x="-468560" y="5661248"/>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33" name="Text Box 16"/>
            <p:cNvSpPr txBox="1">
              <a:spLocks noChangeArrowheads="1"/>
            </p:cNvSpPr>
            <p:nvPr/>
          </p:nvSpPr>
          <p:spPr bwMode="auto">
            <a:xfrm>
              <a:off x="971600" y="5589240"/>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36" name="Text Box 16"/>
            <p:cNvSpPr txBox="1">
              <a:spLocks noChangeArrowheads="1"/>
            </p:cNvSpPr>
            <p:nvPr/>
          </p:nvSpPr>
          <p:spPr bwMode="auto">
            <a:xfrm>
              <a:off x="2339752" y="5589240"/>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sp>
          <p:nvSpPr>
            <p:cNvPr id="37" name="Text Box 16"/>
            <p:cNvSpPr txBox="1">
              <a:spLocks noChangeArrowheads="1"/>
            </p:cNvSpPr>
            <p:nvPr/>
          </p:nvSpPr>
          <p:spPr bwMode="auto">
            <a:xfrm>
              <a:off x="395536" y="5517232"/>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12</a:t>
              </a:r>
              <a:endParaRPr lang="en-US" altLang="ja-JP" sz="1600" baseline="-25000" dirty="0"/>
            </a:p>
          </p:txBody>
        </p:sp>
        <p:sp>
          <p:nvSpPr>
            <p:cNvPr id="38" name="Text Box 16"/>
            <p:cNvSpPr txBox="1">
              <a:spLocks noChangeArrowheads="1"/>
            </p:cNvSpPr>
            <p:nvPr/>
          </p:nvSpPr>
          <p:spPr bwMode="auto">
            <a:xfrm>
              <a:off x="1835696" y="5517232"/>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23</a:t>
              </a:r>
              <a:endParaRPr lang="en-US" altLang="ja-JP" sz="1600" baseline="-25000" dirty="0"/>
            </a:p>
          </p:txBody>
        </p:sp>
        <p:sp>
          <p:nvSpPr>
            <p:cNvPr id="39" name="Text Box 16"/>
            <p:cNvSpPr txBox="1">
              <a:spLocks noChangeArrowheads="1"/>
            </p:cNvSpPr>
            <p:nvPr/>
          </p:nvSpPr>
          <p:spPr bwMode="auto">
            <a:xfrm>
              <a:off x="467544" y="5949280"/>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13</a:t>
              </a:r>
              <a:endParaRPr lang="en-US" altLang="ja-JP" sz="1600" baseline="-25000" dirty="0"/>
            </a:p>
          </p:txBody>
        </p:sp>
        <p:cxnSp>
          <p:nvCxnSpPr>
            <p:cNvPr id="40" name="カギ線コネクタ 39"/>
            <p:cNvCxnSpPr>
              <a:stCxn id="27" idx="4"/>
              <a:endCxn id="29" idx="4"/>
            </p:cNvCxnSpPr>
            <p:nvPr/>
          </p:nvCxnSpPr>
          <p:spPr>
            <a:xfrm rot="5400000" flipH="1" flipV="1">
              <a:off x="1375482" y="4633975"/>
              <a:ext cx="1389" cy="2808064"/>
            </a:xfrm>
            <a:prstGeom prst="bentConnector3">
              <a:avLst>
                <a:gd name="adj1" fmla="val -16457883"/>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2483768" y="2708920"/>
            <a:ext cx="14401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995936" y="3068960"/>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3995936" y="4005064"/>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pSp>
        <p:nvGrpSpPr>
          <p:cNvPr id="3" name="グループ化 42"/>
          <p:cNvGrpSpPr/>
          <p:nvPr/>
        </p:nvGrpSpPr>
        <p:grpSpPr>
          <a:xfrm>
            <a:off x="2590975" y="2038802"/>
            <a:ext cx="6449688" cy="2305113"/>
            <a:chOff x="2590975" y="3766994"/>
            <a:chExt cx="6449688" cy="2305113"/>
          </a:xfrm>
        </p:grpSpPr>
        <p:sp>
          <p:nvSpPr>
            <p:cNvPr id="9" name="左中かっこ 8"/>
            <p:cNvSpPr/>
            <p:nvPr/>
          </p:nvSpPr>
          <p:spPr>
            <a:xfrm rot="5400000">
              <a:off x="3095031" y="3550970"/>
              <a:ext cx="288032" cy="129614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rot="5400000">
              <a:off x="4715211" y="3514966"/>
              <a:ext cx="288032" cy="1368152"/>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p:cNvSpPr/>
            <p:nvPr/>
          </p:nvSpPr>
          <p:spPr>
            <a:xfrm rot="5400000">
              <a:off x="6407399" y="3478962"/>
              <a:ext cx="288032" cy="144016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46"/>
            <p:cNvSpPr txBox="1">
              <a:spLocks noChangeArrowheads="1"/>
            </p:cNvSpPr>
            <p:nvPr/>
          </p:nvSpPr>
          <p:spPr bwMode="auto">
            <a:xfrm>
              <a:off x="2806999"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1</a:t>
              </a:r>
              <a:endParaRPr kumimoji="1" lang="ja-JP" altLang="en-US" sz="1600" dirty="0">
                <a:solidFill>
                  <a:srgbClr val="FF0000"/>
                </a:solidFill>
              </a:endParaRPr>
            </a:p>
          </p:txBody>
        </p:sp>
        <p:sp>
          <p:nvSpPr>
            <p:cNvPr id="13" name="テキスト ボックス 46"/>
            <p:cNvSpPr txBox="1">
              <a:spLocks noChangeArrowheads="1"/>
            </p:cNvSpPr>
            <p:nvPr/>
          </p:nvSpPr>
          <p:spPr bwMode="auto">
            <a:xfrm>
              <a:off x="4391175"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2</a:t>
              </a:r>
              <a:endParaRPr kumimoji="1" lang="ja-JP" altLang="en-US" sz="1600" dirty="0">
                <a:solidFill>
                  <a:srgbClr val="FF0000"/>
                </a:solidFill>
              </a:endParaRPr>
            </a:p>
          </p:txBody>
        </p:sp>
        <p:sp>
          <p:nvSpPr>
            <p:cNvPr id="14" name="テキスト ボックス 46"/>
            <p:cNvSpPr txBox="1">
              <a:spLocks noChangeArrowheads="1"/>
            </p:cNvSpPr>
            <p:nvPr/>
          </p:nvSpPr>
          <p:spPr bwMode="auto">
            <a:xfrm>
              <a:off x="6119367"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3</a:t>
              </a:r>
              <a:endParaRPr kumimoji="1" lang="ja-JP" altLang="en-US" sz="1600" dirty="0">
                <a:solidFill>
                  <a:srgbClr val="FF0000"/>
                </a:solidFill>
              </a:endParaRPr>
            </a:p>
          </p:txBody>
        </p:sp>
        <p:sp>
          <p:nvSpPr>
            <p:cNvPr id="15" name="Text Box 16"/>
            <p:cNvSpPr txBox="1">
              <a:spLocks noChangeArrowheads="1"/>
            </p:cNvSpPr>
            <p:nvPr/>
          </p:nvSpPr>
          <p:spPr bwMode="auto">
            <a:xfrm>
              <a:off x="7744519" y="4869457"/>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16" name="右中かっこ 15"/>
            <p:cNvSpPr/>
            <p:nvPr/>
          </p:nvSpPr>
          <p:spPr>
            <a:xfrm>
              <a:off x="7456487" y="4869457"/>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Text Box 16"/>
            <p:cNvSpPr txBox="1">
              <a:spLocks noChangeArrowheads="1"/>
            </p:cNvSpPr>
            <p:nvPr/>
          </p:nvSpPr>
          <p:spPr bwMode="auto">
            <a:xfrm>
              <a:off x="7744519" y="5301505"/>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18" name="右中かっこ 17"/>
            <p:cNvSpPr/>
            <p:nvPr/>
          </p:nvSpPr>
          <p:spPr>
            <a:xfrm>
              <a:off x="7456487" y="5301505"/>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Text Box 16"/>
            <p:cNvSpPr txBox="1">
              <a:spLocks noChangeArrowheads="1"/>
            </p:cNvSpPr>
            <p:nvPr/>
          </p:nvSpPr>
          <p:spPr bwMode="auto">
            <a:xfrm>
              <a:off x="7744519" y="5733553"/>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sp>
          <p:nvSpPr>
            <p:cNvPr id="20" name="右中かっこ 19"/>
            <p:cNvSpPr/>
            <p:nvPr/>
          </p:nvSpPr>
          <p:spPr>
            <a:xfrm>
              <a:off x="7456487" y="5733553"/>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1" name="角丸四角形 20"/>
          <p:cNvSpPr/>
          <p:nvPr/>
        </p:nvSpPr>
        <p:spPr>
          <a:xfrm>
            <a:off x="5436096" y="5373216"/>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2" name="角丸四角形 21"/>
          <p:cNvSpPr/>
          <p:nvPr/>
        </p:nvSpPr>
        <p:spPr>
          <a:xfrm>
            <a:off x="4067944" y="5373216"/>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3" name="角丸四角形 22"/>
          <p:cNvSpPr/>
          <p:nvPr/>
        </p:nvSpPr>
        <p:spPr>
          <a:xfrm>
            <a:off x="2699792" y="5373216"/>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テキスト ボックス 46"/>
          <p:cNvSpPr txBox="1">
            <a:spLocks noChangeArrowheads="1"/>
          </p:cNvSpPr>
          <p:nvPr/>
        </p:nvSpPr>
        <p:spPr bwMode="auto">
          <a:xfrm>
            <a:off x="2699792" y="602128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25" name="テキスト ボックス 46"/>
          <p:cNvSpPr txBox="1">
            <a:spLocks noChangeArrowheads="1"/>
          </p:cNvSpPr>
          <p:nvPr/>
        </p:nvSpPr>
        <p:spPr bwMode="auto">
          <a:xfrm>
            <a:off x="4067944" y="602128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26" name="テキスト ボックス 46"/>
          <p:cNvSpPr txBox="1">
            <a:spLocks noChangeArrowheads="1"/>
          </p:cNvSpPr>
          <p:nvPr/>
        </p:nvSpPr>
        <p:spPr bwMode="auto">
          <a:xfrm>
            <a:off x="5508104" y="602128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27" name="Oval 8"/>
          <p:cNvSpPr>
            <a:spLocks noChangeArrowheads="1"/>
          </p:cNvSpPr>
          <p:nvPr/>
        </p:nvSpPr>
        <p:spPr bwMode="auto">
          <a:xfrm>
            <a:off x="2988097" y="5445869"/>
            <a:ext cx="304800" cy="304800"/>
          </a:xfrm>
          <a:prstGeom prst="ellipse">
            <a:avLst/>
          </a:prstGeom>
          <a:solidFill>
            <a:schemeClr val="bg1"/>
          </a:solidFill>
          <a:ln w="38100">
            <a:solidFill>
              <a:srgbClr val="FF0000"/>
            </a:solidFill>
            <a:round/>
            <a:headEnd/>
            <a:tailEnd/>
          </a:ln>
        </p:spPr>
        <p:txBody>
          <a:bodyPr wrap="none" anchor="ctr"/>
          <a:lstStyle/>
          <a:p>
            <a:endParaRPr lang="ja-JP" altLang="en-US"/>
          </a:p>
        </p:txBody>
      </p:sp>
      <p:sp>
        <p:nvSpPr>
          <p:cNvPr id="28" name="Oval 8"/>
          <p:cNvSpPr>
            <a:spLocks noChangeArrowheads="1"/>
          </p:cNvSpPr>
          <p:nvPr/>
        </p:nvSpPr>
        <p:spPr bwMode="auto">
          <a:xfrm>
            <a:off x="4428505" y="5444480"/>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9" name="Oval 8"/>
          <p:cNvSpPr>
            <a:spLocks noChangeArrowheads="1"/>
          </p:cNvSpPr>
          <p:nvPr/>
        </p:nvSpPr>
        <p:spPr bwMode="auto">
          <a:xfrm>
            <a:off x="5796161" y="5444480"/>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30" name="直線コネクタ 29"/>
          <p:cNvCxnSpPr>
            <a:stCxn id="27" idx="6"/>
            <a:endCxn id="28" idx="2"/>
          </p:cNvCxnSpPr>
          <p:nvPr/>
        </p:nvCxnSpPr>
        <p:spPr>
          <a:xfrm flipV="1">
            <a:off x="3292897" y="5596880"/>
            <a:ext cx="1135608" cy="13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28" idx="6"/>
            <a:endCxn id="29" idx="2"/>
          </p:cNvCxnSpPr>
          <p:nvPr/>
        </p:nvCxnSpPr>
        <p:spPr>
          <a:xfrm>
            <a:off x="4733305" y="5596880"/>
            <a:ext cx="106285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Box 16"/>
          <p:cNvSpPr txBox="1">
            <a:spLocks noChangeArrowheads="1"/>
          </p:cNvSpPr>
          <p:nvPr/>
        </p:nvSpPr>
        <p:spPr bwMode="auto">
          <a:xfrm>
            <a:off x="2699792" y="5373216"/>
            <a:ext cx="432048"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x</a:t>
            </a:r>
            <a:r>
              <a:rPr lang="en-US" altLang="ja-JP" sz="1600" baseline="-25000" dirty="0" smtClean="0">
                <a:solidFill>
                  <a:srgbClr val="FF0000"/>
                </a:solidFill>
              </a:rPr>
              <a:t>1</a:t>
            </a:r>
            <a:endParaRPr lang="en-US" altLang="ja-JP" sz="1600" baseline="-25000" dirty="0">
              <a:solidFill>
                <a:srgbClr val="FF0000"/>
              </a:solidFill>
            </a:endParaRPr>
          </a:p>
        </p:txBody>
      </p:sp>
      <p:sp>
        <p:nvSpPr>
          <p:cNvPr id="33" name="Text Box 16"/>
          <p:cNvSpPr txBox="1">
            <a:spLocks noChangeArrowheads="1"/>
          </p:cNvSpPr>
          <p:nvPr/>
        </p:nvSpPr>
        <p:spPr bwMode="auto">
          <a:xfrm>
            <a:off x="4139952" y="5301208"/>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36" name="Text Box 16"/>
          <p:cNvSpPr txBox="1">
            <a:spLocks noChangeArrowheads="1"/>
          </p:cNvSpPr>
          <p:nvPr/>
        </p:nvSpPr>
        <p:spPr bwMode="auto">
          <a:xfrm>
            <a:off x="5508104" y="5301208"/>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sp>
        <p:nvSpPr>
          <p:cNvPr id="37" name="Text Box 16"/>
          <p:cNvSpPr txBox="1">
            <a:spLocks noChangeArrowheads="1"/>
          </p:cNvSpPr>
          <p:nvPr/>
        </p:nvSpPr>
        <p:spPr bwMode="auto">
          <a:xfrm>
            <a:off x="3563888" y="5229200"/>
            <a:ext cx="432048"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38" name="Text Box 16"/>
          <p:cNvSpPr txBox="1">
            <a:spLocks noChangeArrowheads="1"/>
          </p:cNvSpPr>
          <p:nvPr/>
        </p:nvSpPr>
        <p:spPr bwMode="auto">
          <a:xfrm>
            <a:off x="5004048" y="5229200"/>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23</a:t>
            </a:r>
            <a:endParaRPr lang="en-US" altLang="ja-JP" sz="1600" baseline="-25000" dirty="0"/>
          </a:p>
        </p:txBody>
      </p:sp>
      <p:sp>
        <p:nvSpPr>
          <p:cNvPr id="39" name="Text Box 16"/>
          <p:cNvSpPr txBox="1">
            <a:spLocks noChangeArrowheads="1"/>
          </p:cNvSpPr>
          <p:nvPr/>
        </p:nvSpPr>
        <p:spPr bwMode="auto">
          <a:xfrm>
            <a:off x="3635896" y="5661248"/>
            <a:ext cx="432048"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cxnSp>
        <p:nvCxnSpPr>
          <p:cNvPr id="40" name="カギ線コネクタ 39"/>
          <p:cNvCxnSpPr>
            <a:stCxn id="27" idx="4"/>
            <a:endCxn id="29" idx="4"/>
          </p:cNvCxnSpPr>
          <p:nvPr/>
        </p:nvCxnSpPr>
        <p:spPr>
          <a:xfrm rot="5400000" flipH="1" flipV="1">
            <a:off x="4543834" y="4345943"/>
            <a:ext cx="1389" cy="2808064"/>
          </a:xfrm>
          <a:prstGeom prst="bentConnector3">
            <a:avLst>
              <a:gd name="adj1" fmla="val -1645788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オブジェクト 5"/>
          <p:cNvGraphicFramePr>
            <a:graphicFrameLocks noChangeAspect="1"/>
          </p:cNvGraphicFramePr>
          <p:nvPr>
            <p:extLst>
              <p:ext uri="{D42A27DB-BD31-4B8C-83A1-F6EECF244321}">
                <p14:modId xmlns:p14="http://schemas.microsoft.com/office/powerpoint/2010/main" val="2698388031"/>
              </p:ext>
            </p:extLst>
          </p:nvPr>
        </p:nvGraphicFramePr>
        <p:xfrm>
          <a:off x="2195736" y="2636912"/>
          <a:ext cx="5126037" cy="1720850"/>
        </p:xfrm>
        <a:graphic>
          <a:graphicData uri="http://schemas.openxmlformats.org/presentationml/2006/ole">
            <mc:AlternateContent xmlns:mc="http://schemas.openxmlformats.org/markup-compatibility/2006">
              <mc:Choice xmlns:v="urn:schemas-microsoft-com:vml" Requires="v">
                <p:oleObj spid="_x0000_s115722" name="数式" r:id="rId4" imgW="2946240" imgH="990360" progId="Equation.3">
                  <p:embed/>
                </p:oleObj>
              </mc:Choice>
              <mc:Fallback>
                <p:oleObj name="数式" r:id="rId4" imgW="2946240" imgH="99036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636912"/>
                        <a:ext cx="5126037"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107504" y="4941168"/>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2483768" y="2708920"/>
            <a:ext cx="14401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995936" y="3068960"/>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3995936" y="4005064"/>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pSp>
        <p:nvGrpSpPr>
          <p:cNvPr id="3" name="グループ化 42"/>
          <p:cNvGrpSpPr/>
          <p:nvPr/>
        </p:nvGrpSpPr>
        <p:grpSpPr>
          <a:xfrm>
            <a:off x="2590975" y="2038802"/>
            <a:ext cx="6449688" cy="2305113"/>
            <a:chOff x="2590975" y="3766994"/>
            <a:chExt cx="6449688" cy="2305113"/>
          </a:xfrm>
        </p:grpSpPr>
        <p:sp>
          <p:nvSpPr>
            <p:cNvPr id="9" name="左中かっこ 8"/>
            <p:cNvSpPr/>
            <p:nvPr/>
          </p:nvSpPr>
          <p:spPr>
            <a:xfrm rot="5400000">
              <a:off x="3095031" y="3550970"/>
              <a:ext cx="288032" cy="129614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rot="5400000">
              <a:off x="4715211" y="3514966"/>
              <a:ext cx="288032" cy="1368152"/>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p:cNvSpPr/>
            <p:nvPr/>
          </p:nvSpPr>
          <p:spPr>
            <a:xfrm rot="5400000">
              <a:off x="6407399" y="3478962"/>
              <a:ext cx="288032" cy="144016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46"/>
            <p:cNvSpPr txBox="1">
              <a:spLocks noChangeArrowheads="1"/>
            </p:cNvSpPr>
            <p:nvPr/>
          </p:nvSpPr>
          <p:spPr bwMode="auto">
            <a:xfrm>
              <a:off x="2806999"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1</a:t>
              </a:r>
              <a:endParaRPr kumimoji="1" lang="ja-JP" altLang="en-US" sz="1600" dirty="0">
                <a:solidFill>
                  <a:srgbClr val="FF0000"/>
                </a:solidFill>
              </a:endParaRPr>
            </a:p>
          </p:txBody>
        </p:sp>
        <p:sp>
          <p:nvSpPr>
            <p:cNvPr id="13" name="テキスト ボックス 46"/>
            <p:cNvSpPr txBox="1">
              <a:spLocks noChangeArrowheads="1"/>
            </p:cNvSpPr>
            <p:nvPr/>
          </p:nvSpPr>
          <p:spPr bwMode="auto">
            <a:xfrm>
              <a:off x="4391175"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2</a:t>
              </a:r>
              <a:endParaRPr kumimoji="1" lang="ja-JP" altLang="en-US" sz="1600" dirty="0">
                <a:solidFill>
                  <a:srgbClr val="FF0000"/>
                </a:solidFill>
              </a:endParaRPr>
            </a:p>
          </p:txBody>
        </p:sp>
        <p:sp>
          <p:nvSpPr>
            <p:cNvPr id="14" name="テキスト ボックス 46"/>
            <p:cNvSpPr txBox="1">
              <a:spLocks noChangeArrowheads="1"/>
            </p:cNvSpPr>
            <p:nvPr/>
          </p:nvSpPr>
          <p:spPr bwMode="auto">
            <a:xfrm>
              <a:off x="6119367"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3</a:t>
              </a:r>
              <a:endParaRPr kumimoji="1" lang="ja-JP" altLang="en-US" sz="1600" dirty="0">
                <a:solidFill>
                  <a:srgbClr val="FF0000"/>
                </a:solidFill>
              </a:endParaRPr>
            </a:p>
          </p:txBody>
        </p:sp>
        <p:sp>
          <p:nvSpPr>
            <p:cNvPr id="15" name="Text Box 16"/>
            <p:cNvSpPr txBox="1">
              <a:spLocks noChangeArrowheads="1"/>
            </p:cNvSpPr>
            <p:nvPr/>
          </p:nvSpPr>
          <p:spPr bwMode="auto">
            <a:xfrm>
              <a:off x="7744519" y="4869457"/>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16" name="右中かっこ 15"/>
            <p:cNvSpPr/>
            <p:nvPr/>
          </p:nvSpPr>
          <p:spPr>
            <a:xfrm>
              <a:off x="7456487" y="4869457"/>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Text Box 16"/>
            <p:cNvSpPr txBox="1">
              <a:spLocks noChangeArrowheads="1"/>
            </p:cNvSpPr>
            <p:nvPr/>
          </p:nvSpPr>
          <p:spPr bwMode="auto">
            <a:xfrm>
              <a:off x="7744519" y="5301505"/>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18" name="右中かっこ 17"/>
            <p:cNvSpPr/>
            <p:nvPr/>
          </p:nvSpPr>
          <p:spPr>
            <a:xfrm>
              <a:off x="7456487" y="5301505"/>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Text Box 16"/>
            <p:cNvSpPr txBox="1">
              <a:spLocks noChangeArrowheads="1"/>
            </p:cNvSpPr>
            <p:nvPr/>
          </p:nvSpPr>
          <p:spPr bwMode="auto">
            <a:xfrm>
              <a:off x="7744519" y="5733553"/>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sp>
          <p:nvSpPr>
            <p:cNvPr id="20" name="右中かっこ 19"/>
            <p:cNvSpPr/>
            <p:nvPr/>
          </p:nvSpPr>
          <p:spPr>
            <a:xfrm>
              <a:off x="7456487" y="5733553"/>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4" name="テキスト ボックス 46"/>
          <p:cNvSpPr txBox="1">
            <a:spLocks noChangeArrowheads="1"/>
          </p:cNvSpPr>
          <p:nvPr/>
        </p:nvSpPr>
        <p:spPr bwMode="auto">
          <a:xfrm>
            <a:off x="1187624" y="638132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698388031"/>
              </p:ext>
            </p:extLst>
          </p:nvPr>
        </p:nvGraphicFramePr>
        <p:xfrm>
          <a:off x="2195513" y="2636838"/>
          <a:ext cx="5126037" cy="1720850"/>
        </p:xfrm>
        <a:graphic>
          <a:graphicData uri="http://schemas.openxmlformats.org/presentationml/2006/ole">
            <mc:AlternateContent xmlns:mc="http://schemas.openxmlformats.org/markup-compatibility/2006">
              <mc:Choice xmlns:v="urn:schemas-microsoft-com:vml" Requires="v">
                <p:oleObj spid="_x0000_s116770" name="数式" r:id="rId4" imgW="2946240" imgH="990360" progId="Equation.3">
                  <p:embed/>
                </p:oleObj>
              </mc:Choice>
              <mc:Fallback>
                <p:oleObj name="数式" r:id="rId4" imgW="2946240" imgH="99036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636838"/>
                        <a:ext cx="5126037"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39" name="Object 31"/>
          <p:cNvGraphicFramePr>
            <a:graphicFrameLocks noChangeAspect="1"/>
          </p:cNvGraphicFramePr>
          <p:nvPr/>
        </p:nvGraphicFramePr>
        <p:xfrm>
          <a:off x="179512" y="5013176"/>
          <a:ext cx="1793876" cy="342900"/>
        </p:xfrm>
        <a:graphic>
          <a:graphicData uri="http://schemas.openxmlformats.org/presentationml/2006/ole">
            <mc:AlternateContent xmlns:mc="http://schemas.openxmlformats.org/markup-compatibility/2006">
              <mc:Choice xmlns:v="urn:schemas-microsoft-com:vml" Requires="v">
                <p:oleObj spid="_x0000_s116771" name="数式" r:id="rId6" imgW="1193760" imgH="228600" progId="Equation.3">
                  <p:embed/>
                </p:oleObj>
              </mc:Choice>
              <mc:Fallback>
                <p:oleObj name="数式" r:id="rId6" imgW="119376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5013176"/>
                        <a:ext cx="1793876"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0" name="Object 31"/>
          <p:cNvGraphicFramePr>
            <a:graphicFrameLocks noChangeAspect="1"/>
          </p:cNvGraphicFramePr>
          <p:nvPr/>
        </p:nvGraphicFramePr>
        <p:xfrm>
          <a:off x="179512" y="5445224"/>
          <a:ext cx="2743200" cy="342900"/>
        </p:xfrm>
        <a:graphic>
          <a:graphicData uri="http://schemas.openxmlformats.org/presentationml/2006/ole">
            <mc:AlternateContent xmlns:mc="http://schemas.openxmlformats.org/markup-compatibility/2006">
              <mc:Choice xmlns:v="urn:schemas-microsoft-com:vml" Requires="v">
                <p:oleObj spid="_x0000_s116772" name="数式" r:id="rId8" imgW="1828800" imgH="228600" progId="Equation.3">
                  <p:embed/>
                </p:oleObj>
              </mc:Choice>
              <mc:Fallback>
                <p:oleObj name="数式" r:id="rId8" imgW="18288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5445224"/>
                        <a:ext cx="2743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1" name="Object 31"/>
          <p:cNvGraphicFramePr>
            <a:graphicFrameLocks noChangeAspect="1"/>
          </p:cNvGraphicFramePr>
          <p:nvPr/>
        </p:nvGraphicFramePr>
        <p:xfrm>
          <a:off x="179512" y="5880199"/>
          <a:ext cx="2686050" cy="361950"/>
        </p:xfrm>
        <a:graphic>
          <a:graphicData uri="http://schemas.openxmlformats.org/presentationml/2006/ole">
            <mc:AlternateContent xmlns:mc="http://schemas.openxmlformats.org/markup-compatibility/2006">
              <mc:Choice xmlns:v="urn:schemas-microsoft-com:vml" Requires="v">
                <p:oleObj spid="_x0000_s116773" name="数式" r:id="rId10" imgW="1790640" imgH="241200" progId="Equation.3">
                  <p:embed/>
                </p:oleObj>
              </mc:Choice>
              <mc:Fallback>
                <p:oleObj name="数式" r:id="rId10" imgW="1790640" imgH="2412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5880199"/>
                        <a:ext cx="26860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下矢印 80"/>
          <p:cNvSpPr/>
          <p:nvPr/>
        </p:nvSpPr>
        <p:spPr>
          <a:xfrm rot="2825014">
            <a:off x="2575748" y="3763751"/>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4139952" y="2708920"/>
            <a:ext cx="14401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995936" y="3068960"/>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3995936" y="3501008"/>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pSp>
        <p:nvGrpSpPr>
          <p:cNvPr id="3" name="グループ化 42"/>
          <p:cNvGrpSpPr/>
          <p:nvPr/>
        </p:nvGrpSpPr>
        <p:grpSpPr>
          <a:xfrm>
            <a:off x="2590975" y="2038802"/>
            <a:ext cx="6449688" cy="2305113"/>
            <a:chOff x="2590975" y="3766994"/>
            <a:chExt cx="6449688" cy="2305113"/>
          </a:xfrm>
        </p:grpSpPr>
        <p:sp>
          <p:nvSpPr>
            <p:cNvPr id="9" name="左中かっこ 8"/>
            <p:cNvSpPr/>
            <p:nvPr/>
          </p:nvSpPr>
          <p:spPr>
            <a:xfrm rot="5400000">
              <a:off x="3095031" y="3550970"/>
              <a:ext cx="288032" cy="129614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rot="5400000">
              <a:off x="4715211" y="3514966"/>
              <a:ext cx="288032" cy="1368152"/>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p:cNvSpPr/>
            <p:nvPr/>
          </p:nvSpPr>
          <p:spPr>
            <a:xfrm rot="5400000">
              <a:off x="6407399" y="3478962"/>
              <a:ext cx="288032" cy="144016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46"/>
            <p:cNvSpPr txBox="1">
              <a:spLocks noChangeArrowheads="1"/>
            </p:cNvSpPr>
            <p:nvPr/>
          </p:nvSpPr>
          <p:spPr bwMode="auto">
            <a:xfrm>
              <a:off x="2806999"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1</a:t>
              </a:r>
              <a:endParaRPr kumimoji="1" lang="ja-JP" altLang="en-US" sz="1600" dirty="0">
                <a:solidFill>
                  <a:srgbClr val="FF0000"/>
                </a:solidFill>
              </a:endParaRPr>
            </a:p>
          </p:txBody>
        </p:sp>
        <p:sp>
          <p:nvSpPr>
            <p:cNvPr id="13" name="テキスト ボックス 46"/>
            <p:cNvSpPr txBox="1">
              <a:spLocks noChangeArrowheads="1"/>
            </p:cNvSpPr>
            <p:nvPr/>
          </p:nvSpPr>
          <p:spPr bwMode="auto">
            <a:xfrm>
              <a:off x="4391175"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2</a:t>
              </a:r>
              <a:endParaRPr kumimoji="1" lang="ja-JP" altLang="en-US" sz="1600" dirty="0">
                <a:solidFill>
                  <a:srgbClr val="FF0000"/>
                </a:solidFill>
              </a:endParaRPr>
            </a:p>
          </p:txBody>
        </p:sp>
        <p:sp>
          <p:nvSpPr>
            <p:cNvPr id="14" name="テキスト ボックス 46"/>
            <p:cNvSpPr txBox="1">
              <a:spLocks noChangeArrowheads="1"/>
            </p:cNvSpPr>
            <p:nvPr/>
          </p:nvSpPr>
          <p:spPr bwMode="auto">
            <a:xfrm>
              <a:off x="6119367"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3</a:t>
              </a:r>
              <a:endParaRPr kumimoji="1" lang="ja-JP" altLang="en-US" sz="1600" dirty="0">
                <a:solidFill>
                  <a:srgbClr val="FF0000"/>
                </a:solidFill>
              </a:endParaRPr>
            </a:p>
          </p:txBody>
        </p:sp>
        <p:sp>
          <p:nvSpPr>
            <p:cNvPr id="15" name="Text Box 16"/>
            <p:cNvSpPr txBox="1">
              <a:spLocks noChangeArrowheads="1"/>
            </p:cNvSpPr>
            <p:nvPr/>
          </p:nvSpPr>
          <p:spPr bwMode="auto">
            <a:xfrm>
              <a:off x="7744519" y="4869457"/>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16" name="右中かっこ 15"/>
            <p:cNvSpPr/>
            <p:nvPr/>
          </p:nvSpPr>
          <p:spPr>
            <a:xfrm>
              <a:off x="7456487" y="4869457"/>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Text Box 16"/>
            <p:cNvSpPr txBox="1">
              <a:spLocks noChangeArrowheads="1"/>
            </p:cNvSpPr>
            <p:nvPr/>
          </p:nvSpPr>
          <p:spPr bwMode="auto">
            <a:xfrm>
              <a:off x="7744519" y="5301505"/>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18" name="右中かっこ 17"/>
            <p:cNvSpPr/>
            <p:nvPr/>
          </p:nvSpPr>
          <p:spPr>
            <a:xfrm>
              <a:off x="7456487" y="5301505"/>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Text Box 16"/>
            <p:cNvSpPr txBox="1">
              <a:spLocks noChangeArrowheads="1"/>
            </p:cNvSpPr>
            <p:nvPr/>
          </p:nvSpPr>
          <p:spPr bwMode="auto">
            <a:xfrm>
              <a:off x="7744519" y="5733553"/>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sp>
          <p:nvSpPr>
            <p:cNvPr id="20" name="右中かっこ 19"/>
            <p:cNvSpPr/>
            <p:nvPr/>
          </p:nvSpPr>
          <p:spPr>
            <a:xfrm>
              <a:off x="7456487" y="5733553"/>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6" name="オブジェクト 5"/>
          <p:cNvGraphicFramePr>
            <a:graphicFrameLocks noChangeAspect="1"/>
          </p:cNvGraphicFramePr>
          <p:nvPr>
            <p:extLst>
              <p:ext uri="{D42A27DB-BD31-4B8C-83A1-F6EECF244321}">
                <p14:modId xmlns:p14="http://schemas.microsoft.com/office/powerpoint/2010/main" val="2698388031"/>
              </p:ext>
            </p:extLst>
          </p:nvPr>
        </p:nvGraphicFramePr>
        <p:xfrm>
          <a:off x="2195513" y="2636838"/>
          <a:ext cx="5126037" cy="1720850"/>
        </p:xfrm>
        <a:graphic>
          <a:graphicData uri="http://schemas.openxmlformats.org/presentationml/2006/ole">
            <mc:AlternateContent xmlns:mc="http://schemas.openxmlformats.org/markup-compatibility/2006">
              <mc:Choice xmlns:v="urn:schemas-microsoft-com:vml" Requires="v">
                <p:oleObj spid="_x0000_s117770" name="数式" r:id="rId4" imgW="2946240" imgH="990360" progId="Equation.3">
                  <p:embed/>
                </p:oleObj>
              </mc:Choice>
              <mc:Fallback>
                <p:oleObj name="数式" r:id="rId4" imgW="2946240" imgH="99036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636838"/>
                        <a:ext cx="5126037"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角丸四角形 37"/>
          <p:cNvSpPr/>
          <p:nvPr/>
        </p:nvSpPr>
        <p:spPr>
          <a:xfrm>
            <a:off x="5436096" y="5373216"/>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9" name="角丸四角形 38"/>
          <p:cNvSpPr/>
          <p:nvPr/>
        </p:nvSpPr>
        <p:spPr>
          <a:xfrm>
            <a:off x="4067944" y="5373216"/>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0" name="角丸四角形 39"/>
          <p:cNvSpPr/>
          <p:nvPr/>
        </p:nvSpPr>
        <p:spPr>
          <a:xfrm>
            <a:off x="2699792" y="5373216"/>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4" name="テキスト ボックス 46"/>
          <p:cNvSpPr txBox="1">
            <a:spLocks noChangeArrowheads="1"/>
          </p:cNvSpPr>
          <p:nvPr/>
        </p:nvSpPr>
        <p:spPr bwMode="auto">
          <a:xfrm>
            <a:off x="2699792" y="602128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46" name="テキスト ボックス 46"/>
          <p:cNvSpPr txBox="1">
            <a:spLocks noChangeArrowheads="1"/>
          </p:cNvSpPr>
          <p:nvPr/>
        </p:nvSpPr>
        <p:spPr bwMode="auto">
          <a:xfrm>
            <a:off x="4067944" y="602128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48" name="テキスト ボックス 46"/>
          <p:cNvSpPr txBox="1">
            <a:spLocks noChangeArrowheads="1"/>
          </p:cNvSpPr>
          <p:nvPr/>
        </p:nvSpPr>
        <p:spPr bwMode="auto">
          <a:xfrm>
            <a:off x="5508104" y="602128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50" name="Oval 8"/>
          <p:cNvSpPr>
            <a:spLocks noChangeArrowheads="1"/>
          </p:cNvSpPr>
          <p:nvPr/>
        </p:nvSpPr>
        <p:spPr bwMode="auto">
          <a:xfrm>
            <a:off x="2988097" y="5445869"/>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51" name="Oval 8"/>
          <p:cNvSpPr>
            <a:spLocks noChangeArrowheads="1"/>
          </p:cNvSpPr>
          <p:nvPr/>
        </p:nvSpPr>
        <p:spPr bwMode="auto">
          <a:xfrm>
            <a:off x="4428505" y="5444480"/>
            <a:ext cx="304800" cy="304800"/>
          </a:xfrm>
          <a:prstGeom prst="ellipse">
            <a:avLst/>
          </a:prstGeom>
          <a:solidFill>
            <a:schemeClr val="bg1"/>
          </a:solidFill>
          <a:ln w="38100">
            <a:solidFill>
              <a:srgbClr val="FF0000"/>
            </a:solidFill>
            <a:round/>
            <a:headEnd/>
            <a:tailEnd/>
          </a:ln>
        </p:spPr>
        <p:txBody>
          <a:bodyPr wrap="none" anchor="ctr"/>
          <a:lstStyle/>
          <a:p>
            <a:endParaRPr lang="ja-JP" altLang="en-US"/>
          </a:p>
        </p:txBody>
      </p:sp>
      <p:sp>
        <p:nvSpPr>
          <p:cNvPr id="52" name="Oval 8"/>
          <p:cNvSpPr>
            <a:spLocks noChangeArrowheads="1"/>
          </p:cNvSpPr>
          <p:nvPr/>
        </p:nvSpPr>
        <p:spPr bwMode="auto">
          <a:xfrm>
            <a:off x="5796161" y="5444480"/>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53" name="直線コネクタ 52"/>
          <p:cNvCxnSpPr>
            <a:stCxn id="50" idx="6"/>
            <a:endCxn id="51" idx="2"/>
          </p:cNvCxnSpPr>
          <p:nvPr/>
        </p:nvCxnSpPr>
        <p:spPr>
          <a:xfrm flipV="1">
            <a:off x="3292897" y="5596880"/>
            <a:ext cx="1135608" cy="13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51" idx="6"/>
            <a:endCxn id="52" idx="2"/>
          </p:cNvCxnSpPr>
          <p:nvPr/>
        </p:nvCxnSpPr>
        <p:spPr>
          <a:xfrm>
            <a:off x="4733305" y="5596880"/>
            <a:ext cx="10628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 Box 16"/>
          <p:cNvSpPr txBox="1">
            <a:spLocks noChangeArrowheads="1"/>
          </p:cNvSpPr>
          <p:nvPr/>
        </p:nvSpPr>
        <p:spPr bwMode="auto">
          <a:xfrm>
            <a:off x="2699792" y="5373216"/>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56" name="Text Box 16"/>
          <p:cNvSpPr txBox="1">
            <a:spLocks noChangeArrowheads="1"/>
          </p:cNvSpPr>
          <p:nvPr/>
        </p:nvSpPr>
        <p:spPr bwMode="auto">
          <a:xfrm>
            <a:off x="4139952" y="5301208"/>
            <a:ext cx="432420"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x</a:t>
            </a:r>
            <a:r>
              <a:rPr lang="en-US" altLang="ja-JP" sz="1600" baseline="-25000" dirty="0" smtClean="0">
                <a:solidFill>
                  <a:srgbClr val="FF0000"/>
                </a:solidFill>
              </a:rPr>
              <a:t>2</a:t>
            </a:r>
            <a:endParaRPr lang="en-US" altLang="ja-JP" sz="1600" baseline="-25000" dirty="0">
              <a:solidFill>
                <a:srgbClr val="FF0000"/>
              </a:solidFill>
            </a:endParaRPr>
          </a:p>
        </p:txBody>
      </p:sp>
      <p:sp>
        <p:nvSpPr>
          <p:cNvPr id="57" name="Text Box 16"/>
          <p:cNvSpPr txBox="1">
            <a:spLocks noChangeArrowheads="1"/>
          </p:cNvSpPr>
          <p:nvPr/>
        </p:nvSpPr>
        <p:spPr bwMode="auto">
          <a:xfrm>
            <a:off x="5508104" y="5301208"/>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sp>
        <p:nvSpPr>
          <p:cNvPr id="58" name="Text Box 16"/>
          <p:cNvSpPr txBox="1">
            <a:spLocks noChangeArrowheads="1"/>
          </p:cNvSpPr>
          <p:nvPr/>
        </p:nvSpPr>
        <p:spPr bwMode="auto">
          <a:xfrm>
            <a:off x="3563888" y="5229200"/>
            <a:ext cx="432048"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59" name="Text Box 16"/>
          <p:cNvSpPr txBox="1">
            <a:spLocks noChangeArrowheads="1"/>
          </p:cNvSpPr>
          <p:nvPr/>
        </p:nvSpPr>
        <p:spPr bwMode="auto">
          <a:xfrm>
            <a:off x="5004048" y="5229200"/>
            <a:ext cx="432048"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60" name="Text Box 16"/>
          <p:cNvSpPr txBox="1">
            <a:spLocks noChangeArrowheads="1"/>
          </p:cNvSpPr>
          <p:nvPr/>
        </p:nvSpPr>
        <p:spPr bwMode="auto">
          <a:xfrm>
            <a:off x="3635896" y="5661248"/>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13</a:t>
            </a:r>
            <a:endParaRPr lang="en-US" altLang="ja-JP" sz="1600" baseline="-25000" dirty="0"/>
          </a:p>
        </p:txBody>
      </p:sp>
      <p:cxnSp>
        <p:nvCxnSpPr>
          <p:cNvPr id="61" name="カギ線コネクタ 60"/>
          <p:cNvCxnSpPr>
            <a:stCxn id="50" idx="4"/>
            <a:endCxn id="52" idx="4"/>
          </p:cNvCxnSpPr>
          <p:nvPr/>
        </p:nvCxnSpPr>
        <p:spPr>
          <a:xfrm rot="5400000" flipH="1" flipV="1">
            <a:off x="4543834" y="4345943"/>
            <a:ext cx="1389" cy="2808064"/>
          </a:xfrm>
          <a:prstGeom prst="bentConnector3">
            <a:avLst>
              <a:gd name="adj1" fmla="val -16457883"/>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07504" y="4941168"/>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059832" y="4941168"/>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4139952" y="2708920"/>
            <a:ext cx="14401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995936" y="3068960"/>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3995936" y="3501008"/>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pSp>
        <p:nvGrpSpPr>
          <p:cNvPr id="3" name="グループ化 42"/>
          <p:cNvGrpSpPr/>
          <p:nvPr/>
        </p:nvGrpSpPr>
        <p:grpSpPr>
          <a:xfrm>
            <a:off x="2590975" y="2038802"/>
            <a:ext cx="6449688" cy="2305113"/>
            <a:chOff x="2590975" y="3766994"/>
            <a:chExt cx="6449688" cy="2305113"/>
          </a:xfrm>
        </p:grpSpPr>
        <p:sp>
          <p:nvSpPr>
            <p:cNvPr id="9" name="左中かっこ 8"/>
            <p:cNvSpPr/>
            <p:nvPr/>
          </p:nvSpPr>
          <p:spPr>
            <a:xfrm rot="5400000">
              <a:off x="3095031" y="3550970"/>
              <a:ext cx="288032" cy="129614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rot="5400000">
              <a:off x="4715211" y="3514966"/>
              <a:ext cx="288032" cy="1368152"/>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p:cNvSpPr/>
            <p:nvPr/>
          </p:nvSpPr>
          <p:spPr>
            <a:xfrm rot="5400000">
              <a:off x="6407399" y="3478962"/>
              <a:ext cx="288032" cy="144016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46"/>
            <p:cNvSpPr txBox="1">
              <a:spLocks noChangeArrowheads="1"/>
            </p:cNvSpPr>
            <p:nvPr/>
          </p:nvSpPr>
          <p:spPr bwMode="auto">
            <a:xfrm>
              <a:off x="2806999"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1</a:t>
              </a:r>
              <a:endParaRPr kumimoji="1" lang="ja-JP" altLang="en-US" sz="1600" dirty="0">
                <a:solidFill>
                  <a:srgbClr val="FF0000"/>
                </a:solidFill>
              </a:endParaRPr>
            </a:p>
          </p:txBody>
        </p:sp>
        <p:sp>
          <p:nvSpPr>
            <p:cNvPr id="13" name="テキスト ボックス 46"/>
            <p:cNvSpPr txBox="1">
              <a:spLocks noChangeArrowheads="1"/>
            </p:cNvSpPr>
            <p:nvPr/>
          </p:nvSpPr>
          <p:spPr bwMode="auto">
            <a:xfrm>
              <a:off x="4391175"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2</a:t>
              </a:r>
              <a:endParaRPr kumimoji="1" lang="ja-JP" altLang="en-US" sz="1600" dirty="0">
                <a:solidFill>
                  <a:srgbClr val="FF0000"/>
                </a:solidFill>
              </a:endParaRPr>
            </a:p>
          </p:txBody>
        </p:sp>
        <p:sp>
          <p:nvSpPr>
            <p:cNvPr id="14" name="テキスト ボックス 46"/>
            <p:cNvSpPr txBox="1">
              <a:spLocks noChangeArrowheads="1"/>
            </p:cNvSpPr>
            <p:nvPr/>
          </p:nvSpPr>
          <p:spPr bwMode="auto">
            <a:xfrm>
              <a:off x="6119367"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3</a:t>
              </a:r>
              <a:endParaRPr kumimoji="1" lang="ja-JP" altLang="en-US" sz="1600" dirty="0">
                <a:solidFill>
                  <a:srgbClr val="FF0000"/>
                </a:solidFill>
              </a:endParaRPr>
            </a:p>
          </p:txBody>
        </p:sp>
        <p:sp>
          <p:nvSpPr>
            <p:cNvPr id="15" name="Text Box 16"/>
            <p:cNvSpPr txBox="1">
              <a:spLocks noChangeArrowheads="1"/>
            </p:cNvSpPr>
            <p:nvPr/>
          </p:nvSpPr>
          <p:spPr bwMode="auto">
            <a:xfrm>
              <a:off x="7744519" y="4869457"/>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16" name="右中かっこ 15"/>
            <p:cNvSpPr/>
            <p:nvPr/>
          </p:nvSpPr>
          <p:spPr>
            <a:xfrm>
              <a:off x="7456487" y="4869457"/>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Text Box 16"/>
            <p:cNvSpPr txBox="1">
              <a:spLocks noChangeArrowheads="1"/>
            </p:cNvSpPr>
            <p:nvPr/>
          </p:nvSpPr>
          <p:spPr bwMode="auto">
            <a:xfrm>
              <a:off x="7744519" y="5301505"/>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18" name="右中かっこ 17"/>
            <p:cNvSpPr/>
            <p:nvPr/>
          </p:nvSpPr>
          <p:spPr>
            <a:xfrm>
              <a:off x="7456487" y="5301505"/>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Text Box 16"/>
            <p:cNvSpPr txBox="1">
              <a:spLocks noChangeArrowheads="1"/>
            </p:cNvSpPr>
            <p:nvPr/>
          </p:nvSpPr>
          <p:spPr bwMode="auto">
            <a:xfrm>
              <a:off x="7744519" y="5733553"/>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sp>
          <p:nvSpPr>
            <p:cNvPr id="20" name="右中かっこ 19"/>
            <p:cNvSpPr/>
            <p:nvPr/>
          </p:nvSpPr>
          <p:spPr>
            <a:xfrm>
              <a:off x="7456487" y="5733553"/>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4" name="テキスト ボックス 46"/>
          <p:cNvSpPr txBox="1">
            <a:spLocks noChangeArrowheads="1"/>
          </p:cNvSpPr>
          <p:nvPr/>
        </p:nvSpPr>
        <p:spPr bwMode="auto">
          <a:xfrm>
            <a:off x="1187624" y="638132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25" name="テキスト ボックス 46"/>
          <p:cNvSpPr txBox="1">
            <a:spLocks noChangeArrowheads="1"/>
          </p:cNvSpPr>
          <p:nvPr/>
        </p:nvSpPr>
        <p:spPr bwMode="auto">
          <a:xfrm>
            <a:off x="4211960" y="638132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graphicFrame>
        <p:nvGraphicFramePr>
          <p:cNvPr id="116740" name="Object 31"/>
          <p:cNvGraphicFramePr>
            <a:graphicFrameLocks noChangeAspect="1"/>
          </p:cNvGraphicFramePr>
          <p:nvPr/>
        </p:nvGraphicFramePr>
        <p:xfrm>
          <a:off x="179512" y="5445224"/>
          <a:ext cx="2743200" cy="342900"/>
        </p:xfrm>
        <a:graphic>
          <a:graphicData uri="http://schemas.openxmlformats.org/presentationml/2006/ole">
            <mc:AlternateContent xmlns:mc="http://schemas.openxmlformats.org/markup-compatibility/2006">
              <mc:Choice xmlns:v="urn:schemas-microsoft-com:vml" Requires="v">
                <p:oleObj spid="_x0000_s119867" name="数式" r:id="rId4" imgW="1828800" imgH="228600" progId="Equation.3">
                  <p:embed/>
                </p:oleObj>
              </mc:Choice>
              <mc:Fallback>
                <p:oleObj name="数式" r:id="rId4" imgW="18288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445224"/>
                        <a:ext cx="2743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1" name="Object 31"/>
          <p:cNvGraphicFramePr>
            <a:graphicFrameLocks noChangeAspect="1"/>
          </p:cNvGraphicFramePr>
          <p:nvPr/>
        </p:nvGraphicFramePr>
        <p:xfrm>
          <a:off x="179512" y="5880199"/>
          <a:ext cx="2686050" cy="361950"/>
        </p:xfrm>
        <a:graphic>
          <a:graphicData uri="http://schemas.openxmlformats.org/presentationml/2006/ole">
            <mc:AlternateContent xmlns:mc="http://schemas.openxmlformats.org/markup-compatibility/2006">
              <mc:Choice xmlns:v="urn:schemas-microsoft-com:vml" Requires="v">
                <p:oleObj spid="_x0000_s119868" name="数式" r:id="rId6" imgW="1790640" imgH="241200" progId="Equation.3">
                  <p:embed/>
                </p:oleObj>
              </mc:Choice>
              <mc:Fallback>
                <p:oleObj name="数式" r:id="rId6" imgW="1790640" imgH="241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5880199"/>
                        <a:ext cx="26860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698388031"/>
              </p:ext>
            </p:extLst>
          </p:nvPr>
        </p:nvGraphicFramePr>
        <p:xfrm>
          <a:off x="2195513" y="2636838"/>
          <a:ext cx="5126037" cy="1720850"/>
        </p:xfrm>
        <a:graphic>
          <a:graphicData uri="http://schemas.openxmlformats.org/presentationml/2006/ole">
            <mc:AlternateContent xmlns:mc="http://schemas.openxmlformats.org/markup-compatibility/2006">
              <mc:Choice xmlns:v="urn:schemas-microsoft-com:vml" Requires="v">
                <p:oleObj spid="_x0000_s119869" name="数式" r:id="rId8" imgW="2946240" imgH="990360" progId="Equation.3">
                  <p:embed/>
                </p:oleObj>
              </mc:Choice>
              <mc:Fallback>
                <p:oleObj name="数式" r:id="rId8" imgW="2946240" imgH="990360" progId="Equation.3">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2636838"/>
                        <a:ext cx="5126037"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6" name="Object 31"/>
          <p:cNvGraphicFramePr>
            <a:graphicFrameLocks noChangeAspect="1"/>
          </p:cNvGraphicFramePr>
          <p:nvPr/>
        </p:nvGraphicFramePr>
        <p:xfrm>
          <a:off x="3131840" y="5013176"/>
          <a:ext cx="1897062" cy="358775"/>
        </p:xfrm>
        <a:graphic>
          <a:graphicData uri="http://schemas.openxmlformats.org/presentationml/2006/ole">
            <mc:AlternateContent xmlns:mc="http://schemas.openxmlformats.org/markup-compatibility/2006">
              <mc:Choice xmlns:v="urn:schemas-microsoft-com:vml" Requires="v">
                <p:oleObj spid="_x0000_s119870" name="数式" r:id="rId10" imgW="1206360" imgH="228600" progId="Equation.3">
                  <p:embed/>
                </p:oleObj>
              </mc:Choice>
              <mc:Fallback>
                <p:oleObj name="数式" r:id="rId10" imgW="1206360" imgH="2286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1840" y="5013176"/>
                        <a:ext cx="189706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7" name="Object 31"/>
          <p:cNvGraphicFramePr>
            <a:graphicFrameLocks noChangeAspect="1"/>
          </p:cNvGraphicFramePr>
          <p:nvPr/>
        </p:nvGraphicFramePr>
        <p:xfrm>
          <a:off x="3131840" y="5445224"/>
          <a:ext cx="2876267" cy="358816"/>
        </p:xfrm>
        <a:graphic>
          <a:graphicData uri="http://schemas.openxmlformats.org/presentationml/2006/ole">
            <mc:AlternateContent xmlns:mc="http://schemas.openxmlformats.org/markup-compatibility/2006">
              <mc:Choice xmlns:v="urn:schemas-microsoft-com:vml" Requires="v">
                <p:oleObj spid="_x0000_s119871" name="数式" r:id="rId12" imgW="1828800" imgH="228600" progId="Equation.3">
                  <p:embed/>
                </p:oleObj>
              </mc:Choice>
              <mc:Fallback>
                <p:oleObj name="数式" r:id="rId12" imgW="1828800" imgH="2286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1840" y="5445224"/>
                        <a:ext cx="2876267" cy="358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8" name="Object 31"/>
          <p:cNvGraphicFramePr>
            <a:graphicFrameLocks noChangeAspect="1"/>
          </p:cNvGraphicFramePr>
          <p:nvPr/>
        </p:nvGraphicFramePr>
        <p:xfrm>
          <a:off x="3144628" y="5879403"/>
          <a:ext cx="2996830" cy="378910"/>
        </p:xfrm>
        <a:graphic>
          <a:graphicData uri="http://schemas.openxmlformats.org/presentationml/2006/ole">
            <mc:AlternateContent xmlns:mc="http://schemas.openxmlformats.org/markup-compatibility/2006">
              <mc:Choice xmlns:v="urn:schemas-microsoft-com:vml" Requires="v">
                <p:oleObj spid="_x0000_s119872" name="数式" r:id="rId14" imgW="1904760" imgH="241200" progId="Equation.3">
                  <p:embed/>
                </p:oleObj>
              </mc:Choice>
              <mc:Fallback>
                <p:oleObj name="数式" r:id="rId14" imgW="1904760" imgH="24120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4628" y="5879403"/>
                        <a:ext cx="2996830" cy="378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下矢印 34"/>
          <p:cNvSpPr/>
          <p:nvPr/>
        </p:nvSpPr>
        <p:spPr>
          <a:xfrm>
            <a:off x="3347864" y="3789040"/>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9817" name="Object 9"/>
          <p:cNvGraphicFramePr>
            <a:graphicFrameLocks noChangeAspect="1"/>
          </p:cNvGraphicFramePr>
          <p:nvPr/>
        </p:nvGraphicFramePr>
        <p:xfrm>
          <a:off x="179388" y="5013325"/>
          <a:ext cx="1793875" cy="342900"/>
        </p:xfrm>
        <a:graphic>
          <a:graphicData uri="http://schemas.openxmlformats.org/presentationml/2006/ole">
            <mc:AlternateContent xmlns:mc="http://schemas.openxmlformats.org/markup-compatibility/2006">
              <mc:Choice xmlns:v="urn:schemas-microsoft-com:vml" Requires="v">
                <p:oleObj spid="_x0000_s119873" name="数式" r:id="rId16" imgW="1193760" imgH="228600" progId="Equation.3">
                  <p:embed/>
                </p:oleObj>
              </mc:Choice>
              <mc:Fallback>
                <p:oleObj name="数式" r:id="rId16" imgW="1193760" imgH="228600" progId="Equation.3">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5013325"/>
                        <a:ext cx="17938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5796136" y="2708920"/>
            <a:ext cx="14401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995936" y="4005064"/>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3995936" y="3501008"/>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pSp>
        <p:nvGrpSpPr>
          <p:cNvPr id="3" name="グループ化 42"/>
          <p:cNvGrpSpPr/>
          <p:nvPr/>
        </p:nvGrpSpPr>
        <p:grpSpPr>
          <a:xfrm>
            <a:off x="2590975" y="2038802"/>
            <a:ext cx="6449688" cy="2305113"/>
            <a:chOff x="2590975" y="3766994"/>
            <a:chExt cx="6449688" cy="2305113"/>
          </a:xfrm>
        </p:grpSpPr>
        <p:sp>
          <p:nvSpPr>
            <p:cNvPr id="9" name="左中かっこ 8"/>
            <p:cNvSpPr/>
            <p:nvPr/>
          </p:nvSpPr>
          <p:spPr>
            <a:xfrm rot="5400000">
              <a:off x="3095031" y="3550970"/>
              <a:ext cx="288032" cy="129614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rot="5400000">
              <a:off x="4715211" y="3514966"/>
              <a:ext cx="288032" cy="1368152"/>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p:cNvSpPr/>
            <p:nvPr/>
          </p:nvSpPr>
          <p:spPr>
            <a:xfrm rot="5400000">
              <a:off x="6407399" y="3478962"/>
              <a:ext cx="288032" cy="144016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46"/>
            <p:cNvSpPr txBox="1">
              <a:spLocks noChangeArrowheads="1"/>
            </p:cNvSpPr>
            <p:nvPr/>
          </p:nvSpPr>
          <p:spPr bwMode="auto">
            <a:xfrm>
              <a:off x="2806999"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1</a:t>
              </a:r>
              <a:endParaRPr kumimoji="1" lang="ja-JP" altLang="en-US" sz="1600" dirty="0">
                <a:solidFill>
                  <a:srgbClr val="FF0000"/>
                </a:solidFill>
              </a:endParaRPr>
            </a:p>
          </p:txBody>
        </p:sp>
        <p:sp>
          <p:nvSpPr>
            <p:cNvPr id="13" name="テキスト ボックス 46"/>
            <p:cNvSpPr txBox="1">
              <a:spLocks noChangeArrowheads="1"/>
            </p:cNvSpPr>
            <p:nvPr/>
          </p:nvSpPr>
          <p:spPr bwMode="auto">
            <a:xfrm>
              <a:off x="4391175"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2</a:t>
              </a:r>
              <a:endParaRPr kumimoji="1" lang="ja-JP" altLang="en-US" sz="1600" dirty="0">
                <a:solidFill>
                  <a:srgbClr val="FF0000"/>
                </a:solidFill>
              </a:endParaRPr>
            </a:p>
          </p:txBody>
        </p:sp>
        <p:sp>
          <p:nvSpPr>
            <p:cNvPr id="14" name="テキスト ボックス 46"/>
            <p:cNvSpPr txBox="1">
              <a:spLocks noChangeArrowheads="1"/>
            </p:cNvSpPr>
            <p:nvPr/>
          </p:nvSpPr>
          <p:spPr bwMode="auto">
            <a:xfrm>
              <a:off x="6119367"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3</a:t>
              </a:r>
              <a:endParaRPr kumimoji="1" lang="ja-JP" altLang="en-US" sz="1600" dirty="0">
                <a:solidFill>
                  <a:srgbClr val="FF0000"/>
                </a:solidFill>
              </a:endParaRPr>
            </a:p>
          </p:txBody>
        </p:sp>
        <p:sp>
          <p:nvSpPr>
            <p:cNvPr id="15" name="Text Box 16"/>
            <p:cNvSpPr txBox="1">
              <a:spLocks noChangeArrowheads="1"/>
            </p:cNvSpPr>
            <p:nvPr/>
          </p:nvSpPr>
          <p:spPr bwMode="auto">
            <a:xfrm>
              <a:off x="7744519" y="4869457"/>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16" name="右中かっこ 15"/>
            <p:cNvSpPr/>
            <p:nvPr/>
          </p:nvSpPr>
          <p:spPr>
            <a:xfrm>
              <a:off x="7456487" y="4869457"/>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Text Box 16"/>
            <p:cNvSpPr txBox="1">
              <a:spLocks noChangeArrowheads="1"/>
            </p:cNvSpPr>
            <p:nvPr/>
          </p:nvSpPr>
          <p:spPr bwMode="auto">
            <a:xfrm>
              <a:off x="7744519" y="5301505"/>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18" name="右中かっこ 17"/>
            <p:cNvSpPr/>
            <p:nvPr/>
          </p:nvSpPr>
          <p:spPr>
            <a:xfrm>
              <a:off x="7456487" y="5301505"/>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Text Box 16"/>
            <p:cNvSpPr txBox="1">
              <a:spLocks noChangeArrowheads="1"/>
            </p:cNvSpPr>
            <p:nvPr/>
          </p:nvSpPr>
          <p:spPr bwMode="auto">
            <a:xfrm>
              <a:off x="7744519" y="5733553"/>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sp>
          <p:nvSpPr>
            <p:cNvPr id="20" name="右中かっこ 19"/>
            <p:cNvSpPr/>
            <p:nvPr/>
          </p:nvSpPr>
          <p:spPr>
            <a:xfrm>
              <a:off x="7456487" y="5733553"/>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6" name="オブジェクト 5"/>
          <p:cNvGraphicFramePr>
            <a:graphicFrameLocks noChangeAspect="1"/>
          </p:cNvGraphicFramePr>
          <p:nvPr>
            <p:extLst>
              <p:ext uri="{D42A27DB-BD31-4B8C-83A1-F6EECF244321}">
                <p14:modId xmlns:p14="http://schemas.microsoft.com/office/powerpoint/2010/main" val="2698388031"/>
              </p:ext>
            </p:extLst>
          </p:nvPr>
        </p:nvGraphicFramePr>
        <p:xfrm>
          <a:off x="2195513" y="2636838"/>
          <a:ext cx="5126037" cy="1720850"/>
        </p:xfrm>
        <a:graphic>
          <a:graphicData uri="http://schemas.openxmlformats.org/presentationml/2006/ole">
            <mc:AlternateContent xmlns:mc="http://schemas.openxmlformats.org/markup-compatibility/2006">
              <mc:Choice xmlns:v="urn:schemas-microsoft-com:vml" Requires="v">
                <p:oleObj spid="_x0000_s118794" name="数式" r:id="rId4" imgW="2946240" imgH="990360" progId="Equation.3">
                  <p:embed/>
                </p:oleObj>
              </mc:Choice>
              <mc:Fallback>
                <p:oleObj name="数式" r:id="rId4" imgW="2946240" imgH="99036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636838"/>
                        <a:ext cx="5126037"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角丸四角形 37"/>
          <p:cNvSpPr/>
          <p:nvPr/>
        </p:nvSpPr>
        <p:spPr>
          <a:xfrm>
            <a:off x="5436096" y="5373216"/>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9" name="角丸四角形 38"/>
          <p:cNvSpPr/>
          <p:nvPr/>
        </p:nvSpPr>
        <p:spPr>
          <a:xfrm>
            <a:off x="4067944" y="5373216"/>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0" name="角丸四角形 39"/>
          <p:cNvSpPr/>
          <p:nvPr/>
        </p:nvSpPr>
        <p:spPr>
          <a:xfrm>
            <a:off x="2699792" y="5373216"/>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4" name="テキスト ボックス 46"/>
          <p:cNvSpPr txBox="1">
            <a:spLocks noChangeArrowheads="1"/>
          </p:cNvSpPr>
          <p:nvPr/>
        </p:nvSpPr>
        <p:spPr bwMode="auto">
          <a:xfrm>
            <a:off x="2699792" y="602128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45" name="テキスト ボックス 46"/>
          <p:cNvSpPr txBox="1">
            <a:spLocks noChangeArrowheads="1"/>
          </p:cNvSpPr>
          <p:nvPr/>
        </p:nvSpPr>
        <p:spPr bwMode="auto">
          <a:xfrm>
            <a:off x="4067944" y="602128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46" name="テキスト ボックス 46"/>
          <p:cNvSpPr txBox="1">
            <a:spLocks noChangeArrowheads="1"/>
          </p:cNvSpPr>
          <p:nvPr/>
        </p:nvSpPr>
        <p:spPr bwMode="auto">
          <a:xfrm>
            <a:off x="5508104" y="602128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47" name="Oval 8"/>
          <p:cNvSpPr>
            <a:spLocks noChangeArrowheads="1"/>
          </p:cNvSpPr>
          <p:nvPr/>
        </p:nvSpPr>
        <p:spPr bwMode="auto">
          <a:xfrm>
            <a:off x="2988097" y="5445869"/>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48" name="Oval 8"/>
          <p:cNvSpPr>
            <a:spLocks noChangeArrowheads="1"/>
          </p:cNvSpPr>
          <p:nvPr/>
        </p:nvSpPr>
        <p:spPr bwMode="auto">
          <a:xfrm>
            <a:off x="4428505" y="5444480"/>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49" name="Oval 8"/>
          <p:cNvSpPr>
            <a:spLocks noChangeArrowheads="1"/>
          </p:cNvSpPr>
          <p:nvPr/>
        </p:nvSpPr>
        <p:spPr bwMode="auto">
          <a:xfrm>
            <a:off x="5796161" y="5444480"/>
            <a:ext cx="304800" cy="304800"/>
          </a:xfrm>
          <a:prstGeom prst="ellipse">
            <a:avLst/>
          </a:prstGeom>
          <a:solidFill>
            <a:schemeClr val="bg1"/>
          </a:solidFill>
          <a:ln w="38100">
            <a:solidFill>
              <a:srgbClr val="FF0000"/>
            </a:solidFill>
            <a:round/>
            <a:headEnd/>
            <a:tailEnd/>
          </a:ln>
        </p:spPr>
        <p:txBody>
          <a:bodyPr wrap="none" anchor="ctr"/>
          <a:lstStyle/>
          <a:p>
            <a:endParaRPr lang="ja-JP" altLang="en-US"/>
          </a:p>
        </p:txBody>
      </p:sp>
      <p:cxnSp>
        <p:nvCxnSpPr>
          <p:cNvPr id="50" name="直線コネクタ 49"/>
          <p:cNvCxnSpPr>
            <a:stCxn id="47" idx="6"/>
            <a:endCxn id="48" idx="2"/>
          </p:cNvCxnSpPr>
          <p:nvPr/>
        </p:nvCxnSpPr>
        <p:spPr>
          <a:xfrm flipV="1">
            <a:off x="3292897" y="5596880"/>
            <a:ext cx="1135608" cy="138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48" idx="6"/>
            <a:endCxn id="49" idx="2"/>
          </p:cNvCxnSpPr>
          <p:nvPr/>
        </p:nvCxnSpPr>
        <p:spPr>
          <a:xfrm>
            <a:off x="4733305" y="5596880"/>
            <a:ext cx="10628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 Box 16"/>
          <p:cNvSpPr txBox="1">
            <a:spLocks noChangeArrowheads="1"/>
          </p:cNvSpPr>
          <p:nvPr/>
        </p:nvSpPr>
        <p:spPr bwMode="auto">
          <a:xfrm>
            <a:off x="2699792" y="5373216"/>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53" name="Text Box 16"/>
          <p:cNvSpPr txBox="1">
            <a:spLocks noChangeArrowheads="1"/>
          </p:cNvSpPr>
          <p:nvPr/>
        </p:nvSpPr>
        <p:spPr bwMode="auto">
          <a:xfrm>
            <a:off x="4139952" y="5301208"/>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54" name="Text Box 16"/>
          <p:cNvSpPr txBox="1">
            <a:spLocks noChangeArrowheads="1"/>
          </p:cNvSpPr>
          <p:nvPr/>
        </p:nvSpPr>
        <p:spPr bwMode="auto">
          <a:xfrm>
            <a:off x="5508104" y="5301208"/>
            <a:ext cx="432718"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x</a:t>
            </a:r>
            <a:r>
              <a:rPr lang="en-US" altLang="ja-JP" sz="1600" baseline="-25000" dirty="0" smtClean="0">
                <a:solidFill>
                  <a:srgbClr val="FF0000"/>
                </a:solidFill>
              </a:rPr>
              <a:t>3</a:t>
            </a:r>
            <a:endParaRPr lang="en-US" altLang="ja-JP" sz="1600" baseline="-25000" dirty="0">
              <a:solidFill>
                <a:srgbClr val="FF0000"/>
              </a:solidFill>
            </a:endParaRPr>
          </a:p>
        </p:txBody>
      </p:sp>
      <p:sp>
        <p:nvSpPr>
          <p:cNvPr id="55" name="Text Box 16"/>
          <p:cNvSpPr txBox="1">
            <a:spLocks noChangeArrowheads="1"/>
          </p:cNvSpPr>
          <p:nvPr/>
        </p:nvSpPr>
        <p:spPr bwMode="auto">
          <a:xfrm>
            <a:off x="3563888" y="5229200"/>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12</a:t>
            </a:r>
            <a:endParaRPr lang="en-US" altLang="ja-JP" sz="1600" baseline="-25000" dirty="0"/>
          </a:p>
        </p:txBody>
      </p:sp>
      <p:sp>
        <p:nvSpPr>
          <p:cNvPr id="56" name="Text Box 16"/>
          <p:cNvSpPr txBox="1">
            <a:spLocks noChangeArrowheads="1"/>
          </p:cNvSpPr>
          <p:nvPr/>
        </p:nvSpPr>
        <p:spPr bwMode="auto">
          <a:xfrm>
            <a:off x="5004048" y="5229200"/>
            <a:ext cx="432048"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57" name="Text Box 16"/>
          <p:cNvSpPr txBox="1">
            <a:spLocks noChangeArrowheads="1"/>
          </p:cNvSpPr>
          <p:nvPr/>
        </p:nvSpPr>
        <p:spPr bwMode="auto">
          <a:xfrm>
            <a:off x="3635896" y="5661248"/>
            <a:ext cx="432048" cy="338554"/>
          </a:xfrm>
          <a:prstGeom prst="rect">
            <a:avLst/>
          </a:prstGeom>
          <a:noFill/>
          <a:ln w="9525">
            <a:noFill/>
            <a:miter lim="800000"/>
            <a:headEnd/>
            <a:tailEnd/>
          </a:ln>
        </p:spPr>
        <p:txBody>
          <a:bodyPr wrap="square">
            <a:spAutoFit/>
          </a:bodyPr>
          <a:lstStyle/>
          <a:p>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cxnSp>
        <p:nvCxnSpPr>
          <p:cNvPr id="58" name="カギ線コネクタ 57"/>
          <p:cNvCxnSpPr>
            <a:stCxn id="47" idx="4"/>
            <a:endCxn id="49" idx="4"/>
          </p:cNvCxnSpPr>
          <p:nvPr/>
        </p:nvCxnSpPr>
        <p:spPr>
          <a:xfrm rot="5400000" flipH="1" flipV="1">
            <a:off x="4543834" y="4345943"/>
            <a:ext cx="1389" cy="2808064"/>
          </a:xfrm>
          <a:prstGeom prst="bentConnector3">
            <a:avLst>
              <a:gd name="adj1" fmla="val -1645788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07504" y="4941168"/>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059832" y="4941168"/>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300192" y="4941168"/>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796136" y="2708920"/>
            <a:ext cx="14401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995936" y="4005064"/>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3995936" y="3501008"/>
            <a:ext cx="324036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pSp>
        <p:nvGrpSpPr>
          <p:cNvPr id="3" name="グループ化 42"/>
          <p:cNvGrpSpPr/>
          <p:nvPr/>
        </p:nvGrpSpPr>
        <p:grpSpPr>
          <a:xfrm>
            <a:off x="2590975" y="2038802"/>
            <a:ext cx="6449688" cy="2305113"/>
            <a:chOff x="2590975" y="3766994"/>
            <a:chExt cx="6449688" cy="2305113"/>
          </a:xfrm>
        </p:grpSpPr>
        <p:sp>
          <p:nvSpPr>
            <p:cNvPr id="9" name="左中かっこ 8"/>
            <p:cNvSpPr/>
            <p:nvPr/>
          </p:nvSpPr>
          <p:spPr>
            <a:xfrm rot="5400000">
              <a:off x="3095031" y="3550970"/>
              <a:ext cx="288032" cy="129614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中かっこ 9"/>
            <p:cNvSpPr/>
            <p:nvPr/>
          </p:nvSpPr>
          <p:spPr>
            <a:xfrm rot="5400000">
              <a:off x="4715211" y="3514966"/>
              <a:ext cx="288032" cy="1368152"/>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p:cNvSpPr/>
            <p:nvPr/>
          </p:nvSpPr>
          <p:spPr>
            <a:xfrm rot="5400000">
              <a:off x="6407399" y="3478962"/>
              <a:ext cx="288032" cy="144016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46"/>
            <p:cNvSpPr txBox="1">
              <a:spLocks noChangeArrowheads="1"/>
            </p:cNvSpPr>
            <p:nvPr/>
          </p:nvSpPr>
          <p:spPr bwMode="auto">
            <a:xfrm>
              <a:off x="2806999"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1</a:t>
              </a:r>
              <a:endParaRPr kumimoji="1" lang="ja-JP" altLang="en-US" sz="1600" dirty="0">
                <a:solidFill>
                  <a:srgbClr val="FF0000"/>
                </a:solidFill>
              </a:endParaRPr>
            </a:p>
          </p:txBody>
        </p:sp>
        <p:sp>
          <p:nvSpPr>
            <p:cNvPr id="13" name="テキスト ボックス 46"/>
            <p:cNvSpPr txBox="1">
              <a:spLocks noChangeArrowheads="1"/>
            </p:cNvSpPr>
            <p:nvPr/>
          </p:nvSpPr>
          <p:spPr bwMode="auto">
            <a:xfrm>
              <a:off x="4391175"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2</a:t>
              </a:r>
              <a:endParaRPr kumimoji="1" lang="ja-JP" altLang="en-US" sz="1600" dirty="0">
                <a:solidFill>
                  <a:srgbClr val="FF0000"/>
                </a:solidFill>
              </a:endParaRPr>
            </a:p>
          </p:txBody>
        </p:sp>
        <p:sp>
          <p:nvSpPr>
            <p:cNvPr id="14" name="テキスト ボックス 46"/>
            <p:cNvSpPr txBox="1">
              <a:spLocks noChangeArrowheads="1"/>
            </p:cNvSpPr>
            <p:nvPr/>
          </p:nvSpPr>
          <p:spPr bwMode="auto">
            <a:xfrm>
              <a:off x="6119367" y="3766994"/>
              <a:ext cx="825419" cy="338554"/>
            </a:xfrm>
            <a:prstGeom prst="rect">
              <a:avLst/>
            </a:prstGeom>
            <a:noFill/>
            <a:ln w="9525">
              <a:noFill/>
              <a:miter lim="800000"/>
              <a:headEnd/>
              <a:tailEnd/>
            </a:ln>
          </p:spPr>
          <p:txBody>
            <a:bodyPr wrap="none">
              <a:spAutoFit/>
            </a:bodyPr>
            <a:lstStyle/>
            <a:p>
              <a:r>
                <a:rPr kumimoji="1" lang="en-US" altLang="ja-JP" sz="1600" dirty="0">
                  <a:solidFill>
                    <a:srgbClr val="FF0000"/>
                  </a:solidFill>
                </a:rPr>
                <a:t>Agent </a:t>
              </a:r>
              <a:r>
                <a:rPr kumimoji="1" lang="en-US" altLang="ja-JP" sz="1600" dirty="0" smtClean="0">
                  <a:solidFill>
                    <a:srgbClr val="FF0000"/>
                  </a:solidFill>
                </a:rPr>
                <a:t>3</a:t>
              </a:r>
              <a:endParaRPr kumimoji="1" lang="ja-JP" altLang="en-US" sz="1600" dirty="0">
                <a:solidFill>
                  <a:srgbClr val="FF0000"/>
                </a:solidFill>
              </a:endParaRPr>
            </a:p>
          </p:txBody>
        </p:sp>
        <p:sp>
          <p:nvSpPr>
            <p:cNvPr id="15" name="Text Box 16"/>
            <p:cNvSpPr txBox="1">
              <a:spLocks noChangeArrowheads="1"/>
            </p:cNvSpPr>
            <p:nvPr/>
          </p:nvSpPr>
          <p:spPr bwMode="auto">
            <a:xfrm>
              <a:off x="7744519" y="4869457"/>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12</a:t>
              </a:r>
              <a:endParaRPr lang="en-US" altLang="ja-JP" sz="1600" baseline="-25000" dirty="0">
                <a:solidFill>
                  <a:srgbClr val="FF0000"/>
                </a:solidFill>
              </a:endParaRPr>
            </a:p>
          </p:txBody>
        </p:sp>
        <p:sp>
          <p:nvSpPr>
            <p:cNvPr id="16" name="右中かっこ 15"/>
            <p:cNvSpPr/>
            <p:nvPr/>
          </p:nvSpPr>
          <p:spPr>
            <a:xfrm>
              <a:off x="7456487" y="4869457"/>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Text Box 16"/>
            <p:cNvSpPr txBox="1">
              <a:spLocks noChangeArrowheads="1"/>
            </p:cNvSpPr>
            <p:nvPr/>
          </p:nvSpPr>
          <p:spPr bwMode="auto">
            <a:xfrm>
              <a:off x="7744519" y="5301505"/>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23</a:t>
              </a:r>
              <a:endParaRPr lang="en-US" altLang="ja-JP" sz="1600" baseline="-25000" dirty="0">
                <a:solidFill>
                  <a:srgbClr val="FF0000"/>
                </a:solidFill>
              </a:endParaRPr>
            </a:p>
          </p:txBody>
        </p:sp>
        <p:sp>
          <p:nvSpPr>
            <p:cNvPr id="18" name="右中かっこ 17"/>
            <p:cNvSpPr/>
            <p:nvPr/>
          </p:nvSpPr>
          <p:spPr>
            <a:xfrm>
              <a:off x="7456487" y="5301505"/>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Text Box 16"/>
            <p:cNvSpPr txBox="1">
              <a:spLocks noChangeArrowheads="1"/>
            </p:cNvSpPr>
            <p:nvPr/>
          </p:nvSpPr>
          <p:spPr bwMode="auto">
            <a:xfrm>
              <a:off x="7744519" y="5733553"/>
              <a:ext cx="1296144" cy="338554"/>
            </a:xfrm>
            <a:prstGeom prst="rect">
              <a:avLst/>
            </a:prstGeom>
            <a:noFill/>
            <a:ln w="9525">
              <a:noFill/>
              <a:miter lim="800000"/>
              <a:headEnd/>
              <a:tailEnd/>
            </a:ln>
          </p:spPr>
          <p:txBody>
            <a:bodyPr wrap="square">
              <a:spAutoFit/>
            </a:bodyPr>
            <a:lstStyle/>
            <a:p>
              <a:r>
                <a:rPr lang="ja-JP" altLang="en-US" sz="1600" dirty="0" smtClean="0">
                  <a:solidFill>
                    <a:srgbClr val="FF0000"/>
                  </a:solidFill>
                </a:rPr>
                <a:t>コスト関数</a:t>
              </a:r>
              <a:r>
                <a:rPr lang="en-US" altLang="ja-JP" sz="1600" dirty="0" smtClean="0">
                  <a:solidFill>
                    <a:srgbClr val="FF0000"/>
                  </a:solidFill>
                </a:rPr>
                <a:t>f</a:t>
              </a:r>
              <a:r>
                <a:rPr lang="en-US" altLang="ja-JP" sz="1600" baseline="-25000" dirty="0" smtClean="0">
                  <a:solidFill>
                    <a:srgbClr val="FF0000"/>
                  </a:solidFill>
                </a:rPr>
                <a:t>13</a:t>
              </a:r>
              <a:endParaRPr lang="en-US" altLang="ja-JP" sz="1600" baseline="-25000" dirty="0">
                <a:solidFill>
                  <a:srgbClr val="FF0000"/>
                </a:solidFill>
              </a:endParaRPr>
            </a:p>
          </p:txBody>
        </p:sp>
        <p:sp>
          <p:nvSpPr>
            <p:cNvPr id="20" name="右中かっこ 19"/>
            <p:cNvSpPr/>
            <p:nvPr/>
          </p:nvSpPr>
          <p:spPr>
            <a:xfrm>
              <a:off x="7456487" y="5733553"/>
              <a:ext cx="216024" cy="28803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4" name="テキスト ボックス 46"/>
          <p:cNvSpPr txBox="1">
            <a:spLocks noChangeArrowheads="1"/>
          </p:cNvSpPr>
          <p:nvPr/>
        </p:nvSpPr>
        <p:spPr bwMode="auto">
          <a:xfrm>
            <a:off x="1187624" y="638132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25" name="テキスト ボックス 46"/>
          <p:cNvSpPr txBox="1">
            <a:spLocks noChangeArrowheads="1"/>
          </p:cNvSpPr>
          <p:nvPr/>
        </p:nvSpPr>
        <p:spPr bwMode="auto">
          <a:xfrm>
            <a:off x="4211960" y="638132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26" name="テキスト ボックス 46"/>
          <p:cNvSpPr txBox="1">
            <a:spLocks noChangeArrowheads="1"/>
          </p:cNvSpPr>
          <p:nvPr/>
        </p:nvSpPr>
        <p:spPr bwMode="auto">
          <a:xfrm>
            <a:off x="7020272" y="638132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16740" name="Object 31"/>
          <p:cNvGraphicFramePr>
            <a:graphicFrameLocks noChangeAspect="1"/>
          </p:cNvGraphicFramePr>
          <p:nvPr/>
        </p:nvGraphicFramePr>
        <p:xfrm>
          <a:off x="179512" y="5445224"/>
          <a:ext cx="2743200" cy="342900"/>
        </p:xfrm>
        <a:graphic>
          <a:graphicData uri="http://schemas.openxmlformats.org/presentationml/2006/ole">
            <mc:AlternateContent xmlns:mc="http://schemas.openxmlformats.org/markup-compatibility/2006">
              <mc:Choice xmlns:v="urn:schemas-microsoft-com:vml" Requires="v">
                <p:oleObj spid="_x0000_s120916" name="数式" r:id="rId4" imgW="1828800" imgH="228600" progId="Equation.3">
                  <p:embed/>
                </p:oleObj>
              </mc:Choice>
              <mc:Fallback>
                <p:oleObj name="数式" r:id="rId4" imgW="18288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445224"/>
                        <a:ext cx="2743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1" name="Object 31"/>
          <p:cNvGraphicFramePr>
            <a:graphicFrameLocks noChangeAspect="1"/>
          </p:cNvGraphicFramePr>
          <p:nvPr/>
        </p:nvGraphicFramePr>
        <p:xfrm>
          <a:off x="179512" y="5880199"/>
          <a:ext cx="2686050" cy="361950"/>
        </p:xfrm>
        <a:graphic>
          <a:graphicData uri="http://schemas.openxmlformats.org/presentationml/2006/ole">
            <mc:AlternateContent xmlns:mc="http://schemas.openxmlformats.org/markup-compatibility/2006">
              <mc:Choice xmlns:v="urn:schemas-microsoft-com:vml" Requires="v">
                <p:oleObj spid="_x0000_s120917" name="数式" r:id="rId6" imgW="1790640" imgH="241200" progId="Equation.3">
                  <p:embed/>
                </p:oleObj>
              </mc:Choice>
              <mc:Fallback>
                <p:oleObj name="数式" r:id="rId6" imgW="1790640" imgH="241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5880199"/>
                        <a:ext cx="26860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7" name="Object 31"/>
          <p:cNvGraphicFramePr>
            <a:graphicFrameLocks noChangeAspect="1"/>
          </p:cNvGraphicFramePr>
          <p:nvPr/>
        </p:nvGraphicFramePr>
        <p:xfrm>
          <a:off x="3131840" y="5445224"/>
          <a:ext cx="2876267" cy="358816"/>
        </p:xfrm>
        <a:graphic>
          <a:graphicData uri="http://schemas.openxmlformats.org/presentationml/2006/ole">
            <mc:AlternateContent xmlns:mc="http://schemas.openxmlformats.org/markup-compatibility/2006">
              <mc:Choice xmlns:v="urn:schemas-microsoft-com:vml" Requires="v">
                <p:oleObj spid="_x0000_s120918" name="数式" r:id="rId8" imgW="1828800" imgH="228600" progId="Equation.3">
                  <p:embed/>
                </p:oleObj>
              </mc:Choice>
              <mc:Fallback>
                <p:oleObj name="数式" r:id="rId8" imgW="1828800" imgH="2286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5445224"/>
                        <a:ext cx="2876267" cy="358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8" name="Object 31"/>
          <p:cNvGraphicFramePr>
            <a:graphicFrameLocks noChangeAspect="1"/>
          </p:cNvGraphicFramePr>
          <p:nvPr/>
        </p:nvGraphicFramePr>
        <p:xfrm>
          <a:off x="3144628" y="5879403"/>
          <a:ext cx="2996830" cy="378910"/>
        </p:xfrm>
        <a:graphic>
          <a:graphicData uri="http://schemas.openxmlformats.org/presentationml/2006/ole">
            <mc:AlternateContent xmlns:mc="http://schemas.openxmlformats.org/markup-compatibility/2006">
              <mc:Choice xmlns:v="urn:schemas-microsoft-com:vml" Requires="v">
                <p:oleObj spid="_x0000_s120919" name="数式" r:id="rId10" imgW="1904760" imgH="241200" progId="Equation.3">
                  <p:embed/>
                </p:oleObj>
              </mc:Choice>
              <mc:Fallback>
                <p:oleObj name="数式" r:id="rId10" imgW="1904760" imgH="2412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4628" y="5879403"/>
                        <a:ext cx="2996830" cy="378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下矢印 34"/>
          <p:cNvSpPr/>
          <p:nvPr/>
        </p:nvSpPr>
        <p:spPr>
          <a:xfrm rot="19011193">
            <a:off x="7143078" y="4389949"/>
            <a:ext cx="504056" cy="558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8793" name="Object 31"/>
          <p:cNvGraphicFramePr>
            <a:graphicFrameLocks noChangeAspect="1"/>
          </p:cNvGraphicFramePr>
          <p:nvPr/>
        </p:nvGraphicFramePr>
        <p:xfrm>
          <a:off x="6372200" y="5013176"/>
          <a:ext cx="1773238" cy="358775"/>
        </p:xfrm>
        <a:graphic>
          <a:graphicData uri="http://schemas.openxmlformats.org/presentationml/2006/ole">
            <mc:AlternateContent xmlns:mc="http://schemas.openxmlformats.org/markup-compatibility/2006">
              <mc:Choice xmlns:v="urn:schemas-microsoft-com:vml" Requires="v">
                <p:oleObj spid="_x0000_s120920" name="数式" r:id="rId12" imgW="1193760" imgH="241200" progId="Equation.3">
                  <p:embed/>
                </p:oleObj>
              </mc:Choice>
              <mc:Fallback>
                <p:oleObj name="数式" r:id="rId12" imgW="1193760" imgH="24120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2200" y="5013176"/>
                        <a:ext cx="17732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94" name="Object 31"/>
          <p:cNvGraphicFramePr>
            <a:graphicFrameLocks noChangeAspect="1"/>
          </p:cNvGraphicFramePr>
          <p:nvPr/>
        </p:nvGraphicFramePr>
        <p:xfrm>
          <a:off x="6314623" y="5445224"/>
          <a:ext cx="2829377" cy="357909"/>
        </p:xfrm>
        <a:graphic>
          <a:graphicData uri="http://schemas.openxmlformats.org/presentationml/2006/ole">
            <mc:AlternateContent xmlns:mc="http://schemas.openxmlformats.org/markup-compatibility/2006">
              <mc:Choice xmlns:v="urn:schemas-microsoft-com:vml" Requires="v">
                <p:oleObj spid="_x0000_s120921" name="数式" r:id="rId14" imgW="1904760" imgH="241200" progId="Equation.3">
                  <p:embed/>
                </p:oleObj>
              </mc:Choice>
              <mc:Fallback>
                <p:oleObj name="数式" r:id="rId14" imgW="1904760" imgH="241200"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4623" y="5445224"/>
                        <a:ext cx="2829377" cy="357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95" name="Object 31"/>
          <p:cNvGraphicFramePr>
            <a:graphicFrameLocks noChangeAspect="1"/>
          </p:cNvGraphicFramePr>
          <p:nvPr/>
        </p:nvGraphicFramePr>
        <p:xfrm>
          <a:off x="6285881" y="5877272"/>
          <a:ext cx="2661267" cy="357909"/>
        </p:xfrm>
        <a:graphic>
          <a:graphicData uri="http://schemas.openxmlformats.org/presentationml/2006/ole">
            <mc:AlternateContent xmlns:mc="http://schemas.openxmlformats.org/markup-compatibility/2006">
              <mc:Choice xmlns:v="urn:schemas-microsoft-com:vml" Requires="v">
                <p:oleObj spid="_x0000_s120922" name="数式" r:id="rId16" imgW="1790640" imgH="241200" progId="Equation.3">
                  <p:embed/>
                </p:oleObj>
              </mc:Choice>
              <mc:Fallback>
                <p:oleObj name="数式" r:id="rId16" imgW="1790640" imgH="24120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85881" y="5877272"/>
                        <a:ext cx="2661267" cy="357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698388031"/>
              </p:ext>
            </p:extLst>
          </p:nvPr>
        </p:nvGraphicFramePr>
        <p:xfrm>
          <a:off x="2195513" y="2636838"/>
          <a:ext cx="5126037" cy="1720850"/>
        </p:xfrm>
        <a:graphic>
          <a:graphicData uri="http://schemas.openxmlformats.org/presentationml/2006/ole">
            <mc:AlternateContent xmlns:mc="http://schemas.openxmlformats.org/markup-compatibility/2006">
              <mc:Choice xmlns:v="urn:schemas-microsoft-com:vml" Requires="v">
                <p:oleObj spid="_x0000_s120923" name="数式" r:id="rId18" imgW="2946240" imgH="990360" progId="Equation.3">
                  <p:embed/>
                </p:oleObj>
              </mc:Choice>
              <mc:Fallback>
                <p:oleObj name="数式" r:id="rId18" imgW="2946240" imgH="990360" progId="Equation.3">
                  <p:embed/>
                  <p:pic>
                    <p:nvPicPr>
                      <p:cNvPr id="0" name="Object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5513" y="2636838"/>
                        <a:ext cx="5126037"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44" name="Object 6"/>
          <p:cNvGraphicFramePr>
            <a:graphicFrameLocks noChangeAspect="1"/>
          </p:cNvGraphicFramePr>
          <p:nvPr/>
        </p:nvGraphicFramePr>
        <p:xfrm>
          <a:off x="3132138" y="5013325"/>
          <a:ext cx="1897062" cy="358775"/>
        </p:xfrm>
        <a:graphic>
          <a:graphicData uri="http://schemas.openxmlformats.org/presentationml/2006/ole">
            <mc:AlternateContent xmlns:mc="http://schemas.openxmlformats.org/markup-compatibility/2006">
              <mc:Choice xmlns:v="urn:schemas-microsoft-com:vml" Requires="v">
                <p:oleObj spid="_x0000_s120924" name="数式" r:id="rId20" imgW="1206360" imgH="228600" progId="Equation.3">
                  <p:embed/>
                </p:oleObj>
              </mc:Choice>
              <mc:Fallback>
                <p:oleObj name="数式" r:id="rId20" imgW="1206360" imgH="228600" progId="Equation.3">
                  <p:embed/>
                  <p:pic>
                    <p:nvPicPr>
                      <p:cNvPr id="0"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32138" y="5013325"/>
                        <a:ext cx="189706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45" name="Object 13"/>
          <p:cNvGraphicFramePr>
            <a:graphicFrameLocks noChangeAspect="1"/>
          </p:cNvGraphicFramePr>
          <p:nvPr/>
        </p:nvGraphicFramePr>
        <p:xfrm>
          <a:off x="179388" y="5013325"/>
          <a:ext cx="1793875" cy="342900"/>
        </p:xfrm>
        <a:graphic>
          <a:graphicData uri="http://schemas.openxmlformats.org/presentationml/2006/ole">
            <mc:AlternateContent xmlns:mc="http://schemas.openxmlformats.org/markup-compatibility/2006">
              <mc:Choice xmlns:v="urn:schemas-microsoft-com:vml" Requires="v">
                <p:oleObj spid="_x0000_s120925" name="数式" r:id="rId22" imgW="1193760" imgH="228600" progId="Equation.3">
                  <p:embed/>
                </p:oleObj>
              </mc:Choice>
              <mc:Fallback>
                <p:oleObj name="数式" r:id="rId22" imgW="1193760" imgH="228600" progId="Equation.3">
                  <p:embed/>
                  <p:pic>
                    <p:nvPicPr>
                      <p:cNvPr id="0"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388" y="5013325"/>
                        <a:ext cx="17938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lstStyle/>
          <a:p>
            <a:pPr eaLnBrk="1" hangingPunct="1"/>
            <a:r>
              <a:rPr lang="ja-JP" altLang="en-US" dirty="0" smtClean="0">
                <a:solidFill>
                  <a:schemeClr val="bg2"/>
                </a:solidFill>
              </a:rPr>
              <a:t>分散</a:t>
            </a:r>
            <a:r>
              <a:rPr lang="ja-JP" altLang="en-US" dirty="0" smtClean="0"/>
              <a:t>制約最適化問題（</a:t>
            </a:r>
            <a:r>
              <a:rPr lang="en-US" altLang="ja-JP" dirty="0" smtClean="0"/>
              <a:t>COP</a:t>
            </a:r>
            <a:r>
              <a:rPr lang="ja-JP" altLang="en-US" dirty="0" smtClean="0"/>
              <a:t>）</a:t>
            </a:r>
          </a:p>
        </p:txBody>
      </p:sp>
      <p:sp>
        <p:nvSpPr>
          <p:cNvPr id="20483" name="コンテンツ プレースホルダ 2"/>
          <p:cNvSpPr>
            <a:spLocks noGrp="1"/>
          </p:cNvSpPr>
          <p:nvPr>
            <p:ph idx="1"/>
          </p:nvPr>
        </p:nvSpPr>
        <p:spPr>
          <a:xfrm>
            <a:off x="457200" y="1600200"/>
            <a:ext cx="8229600" cy="1900238"/>
          </a:xfrm>
        </p:spPr>
        <p:txBody>
          <a:bodyPr>
            <a:normAutofit fontScale="85000" lnSpcReduction="20000"/>
          </a:bodyPr>
          <a:lstStyle/>
          <a:p>
            <a:pPr eaLnBrk="1" hangingPunct="1">
              <a:buFont typeface="Arial" charset="0"/>
              <a:buChar char="•"/>
              <a:defRPr/>
            </a:pPr>
            <a:r>
              <a:rPr lang="ja-JP" altLang="en-US" dirty="0" smtClean="0"/>
              <a:t>構成要素</a:t>
            </a:r>
            <a:endParaRPr lang="en-US" altLang="ja-JP" dirty="0" smtClean="0"/>
          </a:p>
          <a:p>
            <a:pPr lvl="1" eaLnBrk="1" hangingPunct="1">
              <a:buFont typeface="Arial" charset="0"/>
              <a:buChar char="–"/>
              <a:defRPr/>
            </a:pPr>
            <a:r>
              <a:rPr lang="ja-JP" altLang="en-US" dirty="0" smtClean="0"/>
              <a:t>変数集合、値域集合、</a:t>
            </a:r>
            <a:r>
              <a:rPr lang="ja-JP" altLang="en-US" dirty="0" smtClean="0">
                <a:solidFill>
                  <a:srgbClr val="FF0000"/>
                </a:solidFill>
              </a:rPr>
              <a:t>効用関数</a:t>
            </a:r>
            <a:r>
              <a:rPr lang="ja-JP" altLang="en-US" dirty="0" smtClean="0"/>
              <a:t>集合</a:t>
            </a:r>
            <a:endParaRPr lang="en-US" altLang="ja-JP" dirty="0" smtClean="0"/>
          </a:p>
          <a:p>
            <a:pPr eaLnBrk="1" hangingPunct="1">
              <a:buFont typeface="Arial" charset="0"/>
              <a:buChar char="•"/>
              <a:defRPr/>
            </a:pPr>
            <a:r>
              <a:rPr lang="ja-JP" altLang="en-US" dirty="0" smtClean="0"/>
              <a:t>目的</a:t>
            </a:r>
            <a:endParaRPr lang="en-US" altLang="ja-JP" dirty="0" smtClean="0"/>
          </a:p>
          <a:p>
            <a:pPr lvl="1" eaLnBrk="1" hangingPunct="1">
              <a:buFont typeface="Arial" charset="0"/>
              <a:buChar char="–"/>
              <a:defRPr/>
            </a:pPr>
            <a:r>
              <a:rPr lang="ja-JP" altLang="en-US" dirty="0" smtClean="0"/>
              <a:t>効用の総和を最大にするような変数集合への値の割当てを求める。</a:t>
            </a:r>
            <a:endParaRPr lang="en-US" altLang="ja-JP" dirty="0" smtClean="0"/>
          </a:p>
        </p:txBody>
      </p:sp>
      <p:sp>
        <p:nvSpPr>
          <p:cNvPr id="26628" name="Oval 8"/>
          <p:cNvSpPr>
            <a:spLocks noChangeArrowheads="1"/>
          </p:cNvSpPr>
          <p:nvPr/>
        </p:nvSpPr>
        <p:spPr bwMode="auto">
          <a:xfrm>
            <a:off x="1331913" y="4149725"/>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6629" name="Oval 8"/>
          <p:cNvSpPr>
            <a:spLocks noChangeArrowheads="1"/>
          </p:cNvSpPr>
          <p:nvPr/>
        </p:nvSpPr>
        <p:spPr bwMode="auto">
          <a:xfrm>
            <a:off x="900113" y="4724400"/>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6630" name="Oval 8"/>
          <p:cNvSpPr>
            <a:spLocks noChangeArrowheads="1"/>
          </p:cNvSpPr>
          <p:nvPr/>
        </p:nvSpPr>
        <p:spPr bwMode="auto">
          <a:xfrm>
            <a:off x="1763713" y="4724400"/>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7" name="直線コネクタ 6"/>
          <p:cNvCxnSpPr>
            <a:stCxn id="26628" idx="3"/>
            <a:endCxn id="26629" idx="7"/>
          </p:cNvCxnSpPr>
          <p:nvPr/>
        </p:nvCxnSpPr>
        <p:spPr>
          <a:xfrm flipH="1">
            <a:off x="1160463" y="4408488"/>
            <a:ext cx="215900" cy="361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26629" idx="6"/>
            <a:endCxn id="26630" idx="2"/>
          </p:cNvCxnSpPr>
          <p:nvPr/>
        </p:nvCxnSpPr>
        <p:spPr>
          <a:xfrm>
            <a:off x="1204913" y="4876800"/>
            <a:ext cx="558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633" name="Text Box 16"/>
          <p:cNvSpPr txBox="1">
            <a:spLocks noChangeArrowheads="1"/>
          </p:cNvSpPr>
          <p:nvPr/>
        </p:nvSpPr>
        <p:spPr bwMode="auto">
          <a:xfrm>
            <a:off x="1043608" y="4077072"/>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26634" name="Text Box 16"/>
          <p:cNvSpPr txBox="1">
            <a:spLocks noChangeArrowheads="1"/>
          </p:cNvSpPr>
          <p:nvPr/>
        </p:nvSpPr>
        <p:spPr bwMode="auto">
          <a:xfrm>
            <a:off x="611560" y="4725144"/>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26635" name="Text Box 16"/>
          <p:cNvSpPr txBox="1">
            <a:spLocks noChangeArrowheads="1"/>
          </p:cNvSpPr>
          <p:nvPr/>
        </p:nvSpPr>
        <p:spPr bwMode="auto">
          <a:xfrm>
            <a:off x="2051720" y="4725144"/>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graphicFrame>
        <p:nvGraphicFramePr>
          <p:cNvPr id="12" name="表 11"/>
          <p:cNvGraphicFramePr>
            <a:graphicFrameLocks noGrp="1"/>
          </p:cNvGraphicFramePr>
          <p:nvPr/>
        </p:nvGraphicFramePr>
        <p:xfrm>
          <a:off x="2555875" y="4221163"/>
          <a:ext cx="2088231" cy="1112520"/>
        </p:xfrm>
        <a:graphic>
          <a:graphicData uri="http://schemas.openxmlformats.org/drawingml/2006/table">
            <a:tbl>
              <a:tblPr firstRow="1" bandRow="1">
                <a:tableStyleId>{5C22544A-7EE6-4342-B048-85BDC9FD1C3A}</a:tableStyleId>
              </a:tblPr>
              <a:tblGrid>
                <a:gridCol w="696077"/>
                <a:gridCol w="696077"/>
                <a:gridCol w="696077"/>
              </a:tblGrid>
              <a:tr h="370840">
                <a:tc>
                  <a:txBody>
                    <a:bodyPr/>
                    <a:lstStyle/>
                    <a:p>
                      <a:endParaRPr kumimoji="1" lang="ja-JP" altLang="en-US" sz="1400" dirty="0"/>
                    </a:p>
                  </a:txBody>
                  <a:tcPr>
                    <a:solidFill>
                      <a:schemeClr val="accent1"/>
                    </a:solidFill>
                  </a:tcPr>
                </a:tc>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r>
              <a:tr h="370840">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pPr algn="r"/>
                      <a:r>
                        <a:rPr kumimoji="1" lang="en-US" altLang="ja-JP" sz="1400" dirty="0" smtClean="0"/>
                        <a:t>1</a:t>
                      </a:r>
                      <a:endParaRPr kumimoji="1" lang="ja-JP" altLang="en-US" sz="1400" dirty="0"/>
                    </a:p>
                  </a:txBody>
                  <a:tcPr/>
                </a:tc>
                <a:tc>
                  <a:txBody>
                    <a:bodyPr/>
                    <a:lstStyle/>
                    <a:p>
                      <a:pPr algn="r"/>
                      <a:r>
                        <a:rPr kumimoji="1" lang="en-US" altLang="ja-JP" sz="1400" dirty="0" smtClean="0"/>
                        <a:t>2</a:t>
                      </a:r>
                      <a:endParaRPr kumimoji="1" lang="ja-JP" altLang="en-US" sz="1400" dirty="0"/>
                    </a:p>
                  </a:txBody>
                  <a:tcPr/>
                </a:tc>
              </a:tr>
              <a:tr h="370840">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c>
                  <a:txBody>
                    <a:bodyPr/>
                    <a:lstStyle/>
                    <a:p>
                      <a:pPr algn="r"/>
                      <a:r>
                        <a:rPr kumimoji="1" lang="en-US" altLang="ja-JP" sz="1400" dirty="0" smtClean="0"/>
                        <a:t>2</a:t>
                      </a:r>
                      <a:endParaRPr kumimoji="1" lang="ja-JP" altLang="en-US" sz="1400" dirty="0"/>
                    </a:p>
                  </a:txBody>
                  <a:tcPr/>
                </a:tc>
                <a:tc>
                  <a:txBody>
                    <a:bodyPr/>
                    <a:lstStyle/>
                    <a:p>
                      <a:pPr algn="r"/>
                      <a:r>
                        <a:rPr kumimoji="1" lang="en-US" altLang="ja-JP" sz="1400" dirty="0" smtClean="0"/>
                        <a:t>0</a:t>
                      </a:r>
                      <a:endParaRPr kumimoji="1" lang="ja-JP" altLang="en-US" sz="1400" dirty="0"/>
                    </a:p>
                  </a:txBody>
                  <a:tcPr/>
                </a:tc>
              </a:tr>
            </a:tbl>
          </a:graphicData>
        </a:graphic>
      </p:graphicFrame>
      <p:cxnSp>
        <p:nvCxnSpPr>
          <p:cNvPr id="21" name="直線コネクタ 20"/>
          <p:cNvCxnSpPr>
            <a:stCxn id="26628" idx="5"/>
            <a:endCxn id="26630" idx="1"/>
          </p:cNvCxnSpPr>
          <p:nvPr/>
        </p:nvCxnSpPr>
        <p:spPr>
          <a:xfrm>
            <a:off x="1592263" y="4408488"/>
            <a:ext cx="215900" cy="361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9" name="表 28"/>
          <p:cNvGraphicFramePr>
            <a:graphicFrameLocks noGrp="1"/>
          </p:cNvGraphicFramePr>
          <p:nvPr/>
        </p:nvGraphicFramePr>
        <p:xfrm>
          <a:off x="5508624" y="3644900"/>
          <a:ext cx="2159719" cy="2851515"/>
        </p:xfrm>
        <a:graphic>
          <a:graphicData uri="http://schemas.openxmlformats.org/drawingml/2006/table">
            <a:tbl>
              <a:tblPr firstRow="1" bandRow="1">
                <a:tableStyleId>{5C22544A-7EE6-4342-B048-85BDC9FD1C3A}</a:tableStyleId>
              </a:tblPr>
              <a:tblGrid>
                <a:gridCol w="359520"/>
                <a:gridCol w="360040"/>
                <a:gridCol w="360040"/>
                <a:gridCol w="1080119"/>
              </a:tblGrid>
              <a:tr h="316835">
                <a:tc>
                  <a:txBody>
                    <a:bodyPr/>
                    <a:lstStyle/>
                    <a:p>
                      <a:r>
                        <a:rPr kumimoji="1" lang="en-US" altLang="ja-JP" sz="1400" dirty="0" smtClean="0"/>
                        <a:t>x1</a:t>
                      </a:r>
                      <a:endParaRPr kumimoji="1" lang="ja-JP" altLang="en-US" sz="1400" dirty="0"/>
                    </a:p>
                  </a:txBody>
                  <a:tcPr/>
                </a:tc>
                <a:tc>
                  <a:txBody>
                    <a:bodyPr/>
                    <a:lstStyle/>
                    <a:p>
                      <a:r>
                        <a:rPr kumimoji="1" lang="en-US" altLang="ja-JP" sz="1400" dirty="0" smtClean="0"/>
                        <a:t>x2</a:t>
                      </a:r>
                      <a:endParaRPr kumimoji="1" lang="ja-JP" altLang="en-US" sz="1400" dirty="0"/>
                    </a:p>
                  </a:txBody>
                  <a:tcPr/>
                </a:tc>
                <a:tc>
                  <a:txBody>
                    <a:bodyPr/>
                    <a:lstStyle/>
                    <a:p>
                      <a:r>
                        <a:rPr kumimoji="1" lang="en-US" altLang="ja-JP" sz="1400" dirty="0" smtClean="0"/>
                        <a:t>x3</a:t>
                      </a:r>
                      <a:endParaRPr kumimoji="1" lang="ja-JP" altLang="en-US" sz="1400" dirty="0"/>
                    </a:p>
                  </a:txBody>
                  <a:tcPr/>
                </a:tc>
                <a:tc>
                  <a:txBody>
                    <a:bodyPr/>
                    <a:lstStyle/>
                    <a:p>
                      <a:r>
                        <a:rPr kumimoji="1" lang="en-US" altLang="ja-JP" sz="1400" dirty="0" smtClean="0"/>
                        <a:t>Total  Utility</a:t>
                      </a:r>
                      <a:endParaRPr kumimoji="1" lang="ja-JP" altLang="en-US" sz="1400" dirty="0"/>
                    </a:p>
                  </a:txBody>
                  <a:tcPr/>
                </a:tc>
              </a:tr>
              <a:tr h="316835">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3</a:t>
                      </a:r>
                      <a:endParaRPr kumimoji="1" lang="ja-JP" altLang="en-US" sz="1400" dirty="0"/>
                    </a:p>
                  </a:txBody>
                  <a:tcPr/>
                </a:tc>
              </a:tr>
              <a:tr h="316835">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5</a:t>
                      </a:r>
                      <a:endParaRPr kumimoji="1" lang="ja-JP" altLang="en-US" sz="1400" dirty="0"/>
                    </a:p>
                  </a:txBody>
                  <a:tcPr/>
                </a:tc>
              </a:tr>
              <a:tr h="316835">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5</a:t>
                      </a:r>
                      <a:endParaRPr kumimoji="1" lang="ja-JP" altLang="en-US" sz="1400" dirty="0"/>
                    </a:p>
                  </a:txBody>
                  <a:tcPr/>
                </a:tc>
              </a:tr>
              <a:tr h="316835">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4</a:t>
                      </a:r>
                      <a:endParaRPr kumimoji="1" lang="ja-JP" altLang="en-US" sz="1400" dirty="0"/>
                    </a:p>
                  </a:txBody>
                  <a:tcPr/>
                </a:tc>
              </a:tr>
              <a:tr h="316835">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5</a:t>
                      </a:r>
                      <a:endParaRPr kumimoji="1" lang="ja-JP" altLang="en-US" sz="1400" dirty="0"/>
                    </a:p>
                  </a:txBody>
                  <a:tcPr/>
                </a:tc>
              </a:tr>
              <a:tr h="316835">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4</a:t>
                      </a:r>
                      <a:endParaRPr kumimoji="1" lang="ja-JP" altLang="en-US" sz="1400" dirty="0"/>
                    </a:p>
                  </a:txBody>
                  <a:tcPr/>
                </a:tc>
              </a:tr>
              <a:tr h="316835">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4</a:t>
                      </a:r>
                      <a:endParaRPr kumimoji="1" lang="ja-JP" altLang="en-US" sz="1400" dirty="0"/>
                    </a:p>
                  </a:txBody>
                  <a:tcPr/>
                </a:tc>
              </a:tr>
              <a:tr h="316835">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0</a:t>
                      </a:r>
                      <a:endParaRPr kumimoji="1" lang="ja-JP" altLang="en-US" sz="1400" dirty="0"/>
                    </a:p>
                  </a:txBody>
                  <a:tcPr/>
                </a:tc>
              </a:tr>
            </a:tbl>
          </a:graphicData>
        </a:graphic>
      </p:graphicFrame>
      <p:sp>
        <p:nvSpPr>
          <p:cNvPr id="26708" name="テキスト ボックス 32"/>
          <p:cNvSpPr txBox="1">
            <a:spLocks noChangeArrowheads="1"/>
          </p:cNvSpPr>
          <p:nvPr/>
        </p:nvSpPr>
        <p:spPr bwMode="auto">
          <a:xfrm>
            <a:off x="2484438" y="3860800"/>
            <a:ext cx="1250663" cy="369332"/>
          </a:xfrm>
          <a:prstGeom prst="rect">
            <a:avLst/>
          </a:prstGeom>
          <a:noFill/>
          <a:ln w="9525">
            <a:noFill/>
            <a:miter lim="800000"/>
            <a:headEnd/>
            <a:tailEnd/>
          </a:ln>
        </p:spPr>
        <p:txBody>
          <a:bodyPr wrap="none">
            <a:spAutoFit/>
          </a:bodyPr>
          <a:lstStyle/>
          <a:p>
            <a:r>
              <a:rPr kumimoji="1" lang="ja-JP" altLang="en-US" dirty="0" smtClean="0"/>
              <a:t>効用関数</a:t>
            </a:r>
            <a:r>
              <a:rPr kumimoji="1" lang="en-US" altLang="ja-JP" dirty="0" err="1" smtClean="0"/>
              <a:t>f</a:t>
            </a:r>
            <a:r>
              <a:rPr kumimoji="1" lang="en-US" altLang="ja-JP" baseline="-25000" dirty="0" err="1" smtClean="0"/>
              <a:t>ij</a:t>
            </a:r>
            <a:endParaRPr kumimoji="1" lang="ja-JP" altLang="en-US" baseline="-25000" dirty="0"/>
          </a:p>
        </p:txBody>
      </p:sp>
      <p:sp>
        <p:nvSpPr>
          <p:cNvPr id="17" name="Text Box 16"/>
          <p:cNvSpPr txBox="1">
            <a:spLocks noChangeArrowheads="1"/>
          </p:cNvSpPr>
          <p:nvPr/>
        </p:nvSpPr>
        <p:spPr bwMode="auto">
          <a:xfrm>
            <a:off x="899592" y="4293096"/>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12</a:t>
            </a:r>
            <a:endParaRPr lang="en-US" altLang="ja-JP" sz="1600" baseline="-25000" dirty="0"/>
          </a:p>
        </p:txBody>
      </p:sp>
      <p:sp>
        <p:nvSpPr>
          <p:cNvPr id="18" name="Text Box 16"/>
          <p:cNvSpPr txBox="1">
            <a:spLocks noChangeArrowheads="1"/>
          </p:cNvSpPr>
          <p:nvPr/>
        </p:nvSpPr>
        <p:spPr bwMode="auto">
          <a:xfrm>
            <a:off x="1331640" y="4869160"/>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23</a:t>
            </a:r>
            <a:endParaRPr lang="en-US" altLang="ja-JP" sz="1600" baseline="-25000" dirty="0"/>
          </a:p>
        </p:txBody>
      </p:sp>
      <p:sp>
        <p:nvSpPr>
          <p:cNvPr id="19" name="Text Box 16"/>
          <p:cNvSpPr txBox="1">
            <a:spLocks noChangeArrowheads="1"/>
          </p:cNvSpPr>
          <p:nvPr/>
        </p:nvSpPr>
        <p:spPr bwMode="auto">
          <a:xfrm>
            <a:off x="1691680" y="4293096"/>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13</a:t>
            </a:r>
            <a:endParaRPr lang="en-US" altLang="ja-JP" sz="1600" baseline="-25000" dirty="0"/>
          </a:p>
        </p:txBody>
      </p:sp>
      <p:cxnSp>
        <p:nvCxnSpPr>
          <p:cNvPr id="22" name="直線コネクタ 21"/>
          <p:cNvCxnSpPr/>
          <p:nvPr/>
        </p:nvCxnSpPr>
        <p:spPr>
          <a:xfrm>
            <a:off x="2555776" y="4221088"/>
            <a:ext cx="72008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Box 16"/>
          <p:cNvSpPr txBox="1">
            <a:spLocks noChangeArrowheads="1"/>
          </p:cNvSpPr>
          <p:nvPr/>
        </p:nvSpPr>
        <p:spPr bwMode="auto">
          <a:xfrm>
            <a:off x="2627784" y="4293096"/>
            <a:ext cx="216024" cy="338554"/>
          </a:xfrm>
          <a:prstGeom prst="rect">
            <a:avLst/>
          </a:prstGeom>
          <a:noFill/>
          <a:ln w="9525">
            <a:noFill/>
            <a:miter lim="800000"/>
            <a:headEnd/>
            <a:tailEnd/>
          </a:ln>
        </p:spPr>
        <p:txBody>
          <a:bodyPr wrap="square">
            <a:spAutoFit/>
          </a:bodyPr>
          <a:lstStyle/>
          <a:p>
            <a:r>
              <a:rPr lang="en-US" altLang="ja-JP" sz="1600" dirty="0" err="1" smtClean="0">
                <a:solidFill>
                  <a:schemeClr val="bg1"/>
                </a:solidFill>
              </a:rPr>
              <a:t>i</a:t>
            </a:r>
            <a:endParaRPr lang="en-US" altLang="ja-JP" sz="1600" baseline="-25000" dirty="0">
              <a:solidFill>
                <a:schemeClr val="bg1"/>
              </a:solidFill>
            </a:endParaRPr>
          </a:p>
        </p:txBody>
      </p:sp>
      <p:sp>
        <p:nvSpPr>
          <p:cNvPr id="24" name="Text Box 16"/>
          <p:cNvSpPr txBox="1">
            <a:spLocks noChangeArrowheads="1"/>
          </p:cNvSpPr>
          <p:nvPr/>
        </p:nvSpPr>
        <p:spPr bwMode="auto">
          <a:xfrm>
            <a:off x="2987824" y="4149080"/>
            <a:ext cx="207640" cy="346938"/>
          </a:xfrm>
          <a:prstGeom prst="rect">
            <a:avLst/>
          </a:prstGeom>
          <a:noFill/>
          <a:ln w="9525">
            <a:noFill/>
            <a:miter lim="800000"/>
            <a:headEnd/>
            <a:tailEnd/>
          </a:ln>
        </p:spPr>
        <p:txBody>
          <a:bodyPr wrap="square">
            <a:spAutoFit/>
          </a:bodyPr>
          <a:lstStyle/>
          <a:p>
            <a:r>
              <a:rPr lang="en-US" altLang="ja-JP" sz="1600" dirty="0" smtClean="0">
                <a:solidFill>
                  <a:schemeClr val="bg1"/>
                </a:solidFill>
              </a:rPr>
              <a:t>j</a:t>
            </a:r>
            <a:endParaRPr lang="en-US" altLang="ja-JP" sz="1600" baseline="-25000"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107504" y="479715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9" name="Object 31"/>
          <p:cNvGraphicFramePr>
            <a:graphicFrameLocks noChangeAspect="1"/>
          </p:cNvGraphicFramePr>
          <p:nvPr/>
        </p:nvGraphicFramePr>
        <p:xfrm>
          <a:off x="107504" y="5090666"/>
          <a:ext cx="2752030" cy="523392"/>
        </p:xfrm>
        <a:graphic>
          <a:graphicData uri="http://schemas.openxmlformats.org/presentationml/2006/ole">
            <mc:AlternateContent xmlns:mc="http://schemas.openxmlformats.org/markup-compatibility/2006">
              <mc:Choice xmlns:v="urn:schemas-microsoft-com:vml" Requires="v">
                <p:oleObj spid="_x0000_s122003" name="数式" r:id="rId4" imgW="2070000" imgH="393480" progId="Equation.3">
                  <p:embed/>
                </p:oleObj>
              </mc:Choice>
              <mc:Fallback>
                <p:oleObj name="数式" r:id="rId4" imgW="2070000" imgH="39348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09066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正方形/長方形 63"/>
          <p:cNvSpPr/>
          <p:nvPr/>
        </p:nvSpPr>
        <p:spPr>
          <a:xfrm>
            <a:off x="6300192" y="479715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3059832" y="479715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300192" y="2204864"/>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3059832" y="2204864"/>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07504" y="2204864"/>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24" name="テキスト ボックス 46"/>
          <p:cNvSpPr txBox="1">
            <a:spLocks noChangeArrowheads="1"/>
          </p:cNvSpPr>
          <p:nvPr/>
        </p:nvSpPr>
        <p:spPr bwMode="auto">
          <a:xfrm>
            <a:off x="1187624" y="3645024"/>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25" name="テキスト ボックス 46"/>
          <p:cNvSpPr txBox="1">
            <a:spLocks noChangeArrowheads="1"/>
          </p:cNvSpPr>
          <p:nvPr/>
        </p:nvSpPr>
        <p:spPr bwMode="auto">
          <a:xfrm>
            <a:off x="4211960" y="3645024"/>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26" name="テキスト ボックス 46"/>
          <p:cNvSpPr txBox="1">
            <a:spLocks noChangeArrowheads="1"/>
          </p:cNvSpPr>
          <p:nvPr/>
        </p:nvSpPr>
        <p:spPr bwMode="auto">
          <a:xfrm>
            <a:off x="7020272" y="3645024"/>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16739" name="Object 31"/>
          <p:cNvGraphicFramePr>
            <a:graphicFrameLocks noChangeAspect="1"/>
          </p:cNvGraphicFramePr>
          <p:nvPr/>
        </p:nvGraphicFramePr>
        <p:xfrm>
          <a:off x="179512" y="2276872"/>
          <a:ext cx="1793876" cy="342900"/>
        </p:xfrm>
        <a:graphic>
          <a:graphicData uri="http://schemas.openxmlformats.org/presentationml/2006/ole">
            <mc:AlternateContent xmlns:mc="http://schemas.openxmlformats.org/markup-compatibility/2006">
              <mc:Choice xmlns:v="urn:schemas-microsoft-com:vml" Requires="v">
                <p:oleObj spid="_x0000_s122004" name="数式" r:id="rId6" imgW="1193760" imgH="228600" progId="Equation.3">
                  <p:embed/>
                </p:oleObj>
              </mc:Choice>
              <mc:Fallback>
                <p:oleObj name="数式" r:id="rId6" imgW="119376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276872"/>
                        <a:ext cx="1793876"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0" name="Object 31"/>
          <p:cNvGraphicFramePr>
            <a:graphicFrameLocks noChangeAspect="1"/>
          </p:cNvGraphicFramePr>
          <p:nvPr/>
        </p:nvGraphicFramePr>
        <p:xfrm>
          <a:off x="179512" y="2708920"/>
          <a:ext cx="2743200" cy="342900"/>
        </p:xfrm>
        <a:graphic>
          <a:graphicData uri="http://schemas.openxmlformats.org/presentationml/2006/ole">
            <mc:AlternateContent xmlns:mc="http://schemas.openxmlformats.org/markup-compatibility/2006">
              <mc:Choice xmlns:v="urn:schemas-microsoft-com:vml" Requires="v">
                <p:oleObj spid="_x0000_s122005" name="数式" r:id="rId8" imgW="1828800" imgH="228600" progId="Equation.3">
                  <p:embed/>
                </p:oleObj>
              </mc:Choice>
              <mc:Fallback>
                <p:oleObj name="数式" r:id="rId8" imgW="18288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2708920"/>
                        <a:ext cx="2743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1" name="Object 31"/>
          <p:cNvGraphicFramePr>
            <a:graphicFrameLocks noChangeAspect="1"/>
          </p:cNvGraphicFramePr>
          <p:nvPr/>
        </p:nvGraphicFramePr>
        <p:xfrm>
          <a:off x="179512" y="3143895"/>
          <a:ext cx="2686050" cy="361950"/>
        </p:xfrm>
        <a:graphic>
          <a:graphicData uri="http://schemas.openxmlformats.org/presentationml/2006/ole">
            <mc:AlternateContent xmlns:mc="http://schemas.openxmlformats.org/markup-compatibility/2006">
              <mc:Choice xmlns:v="urn:schemas-microsoft-com:vml" Requires="v">
                <p:oleObj spid="_x0000_s122006" name="数式" r:id="rId10" imgW="1790640" imgH="241200" progId="Equation.3">
                  <p:embed/>
                </p:oleObj>
              </mc:Choice>
              <mc:Fallback>
                <p:oleObj name="数式" r:id="rId10" imgW="1790640" imgH="2412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3143895"/>
                        <a:ext cx="26860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6" name="Object 31"/>
          <p:cNvGraphicFramePr>
            <a:graphicFrameLocks noChangeAspect="1"/>
          </p:cNvGraphicFramePr>
          <p:nvPr/>
        </p:nvGraphicFramePr>
        <p:xfrm>
          <a:off x="3131840" y="2276872"/>
          <a:ext cx="1897062" cy="358775"/>
        </p:xfrm>
        <a:graphic>
          <a:graphicData uri="http://schemas.openxmlformats.org/presentationml/2006/ole">
            <mc:AlternateContent xmlns:mc="http://schemas.openxmlformats.org/markup-compatibility/2006">
              <mc:Choice xmlns:v="urn:schemas-microsoft-com:vml" Requires="v">
                <p:oleObj spid="_x0000_s122007" name="数式" r:id="rId12" imgW="1206360" imgH="228600" progId="Equation.3">
                  <p:embed/>
                </p:oleObj>
              </mc:Choice>
              <mc:Fallback>
                <p:oleObj name="数式" r:id="rId12" imgW="120636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1840" y="2276872"/>
                        <a:ext cx="189706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7" name="Object 31"/>
          <p:cNvGraphicFramePr>
            <a:graphicFrameLocks noChangeAspect="1"/>
          </p:cNvGraphicFramePr>
          <p:nvPr/>
        </p:nvGraphicFramePr>
        <p:xfrm>
          <a:off x="3131840" y="2708920"/>
          <a:ext cx="2876267" cy="358816"/>
        </p:xfrm>
        <a:graphic>
          <a:graphicData uri="http://schemas.openxmlformats.org/presentationml/2006/ole">
            <mc:AlternateContent xmlns:mc="http://schemas.openxmlformats.org/markup-compatibility/2006">
              <mc:Choice xmlns:v="urn:schemas-microsoft-com:vml" Requires="v">
                <p:oleObj spid="_x0000_s122008" name="数式" r:id="rId14" imgW="1828800" imgH="228600" progId="Equation.3">
                  <p:embed/>
                </p:oleObj>
              </mc:Choice>
              <mc:Fallback>
                <p:oleObj name="数式" r:id="rId14" imgW="1828800" imgH="2286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1840" y="2708920"/>
                        <a:ext cx="2876267" cy="358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8" name="Object 31"/>
          <p:cNvGraphicFramePr>
            <a:graphicFrameLocks noChangeAspect="1"/>
          </p:cNvGraphicFramePr>
          <p:nvPr/>
        </p:nvGraphicFramePr>
        <p:xfrm>
          <a:off x="3144628" y="3143099"/>
          <a:ext cx="2996830" cy="378910"/>
        </p:xfrm>
        <a:graphic>
          <a:graphicData uri="http://schemas.openxmlformats.org/presentationml/2006/ole">
            <mc:AlternateContent xmlns:mc="http://schemas.openxmlformats.org/markup-compatibility/2006">
              <mc:Choice xmlns:v="urn:schemas-microsoft-com:vml" Requires="v">
                <p:oleObj spid="_x0000_s122009" name="数式" r:id="rId16" imgW="1904760" imgH="241200" progId="Equation.3">
                  <p:embed/>
                </p:oleObj>
              </mc:Choice>
              <mc:Fallback>
                <p:oleObj name="数式" r:id="rId16" imgW="1904760" imgH="2412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44628" y="3143099"/>
                        <a:ext cx="2996830" cy="378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93" name="Object 31"/>
          <p:cNvGraphicFramePr>
            <a:graphicFrameLocks noChangeAspect="1"/>
          </p:cNvGraphicFramePr>
          <p:nvPr/>
        </p:nvGraphicFramePr>
        <p:xfrm>
          <a:off x="6372200" y="2276872"/>
          <a:ext cx="1773238" cy="358775"/>
        </p:xfrm>
        <a:graphic>
          <a:graphicData uri="http://schemas.openxmlformats.org/presentationml/2006/ole">
            <mc:AlternateContent xmlns:mc="http://schemas.openxmlformats.org/markup-compatibility/2006">
              <mc:Choice xmlns:v="urn:schemas-microsoft-com:vml" Requires="v">
                <p:oleObj spid="_x0000_s122010" name="数式" r:id="rId18" imgW="1193760" imgH="241200" progId="Equation.3">
                  <p:embed/>
                </p:oleObj>
              </mc:Choice>
              <mc:Fallback>
                <p:oleObj name="数式" r:id="rId18" imgW="1193760" imgH="2412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2200" y="2276872"/>
                        <a:ext cx="17732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94" name="Object 31"/>
          <p:cNvGraphicFramePr>
            <a:graphicFrameLocks noChangeAspect="1"/>
          </p:cNvGraphicFramePr>
          <p:nvPr/>
        </p:nvGraphicFramePr>
        <p:xfrm>
          <a:off x="6314623" y="2708920"/>
          <a:ext cx="2829377" cy="357909"/>
        </p:xfrm>
        <a:graphic>
          <a:graphicData uri="http://schemas.openxmlformats.org/presentationml/2006/ole">
            <mc:AlternateContent xmlns:mc="http://schemas.openxmlformats.org/markup-compatibility/2006">
              <mc:Choice xmlns:v="urn:schemas-microsoft-com:vml" Requires="v">
                <p:oleObj spid="_x0000_s122011" name="数式" r:id="rId20" imgW="1904760" imgH="241200" progId="Equation.3">
                  <p:embed/>
                </p:oleObj>
              </mc:Choice>
              <mc:Fallback>
                <p:oleObj name="数式" r:id="rId20" imgW="1904760" imgH="2412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14623" y="2708920"/>
                        <a:ext cx="2829377" cy="357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95" name="Object 31"/>
          <p:cNvGraphicFramePr>
            <a:graphicFrameLocks noChangeAspect="1"/>
          </p:cNvGraphicFramePr>
          <p:nvPr/>
        </p:nvGraphicFramePr>
        <p:xfrm>
          <a:off x="6285881" y="3140968"/>
          <a:ext cx="2661267" cy="357909"/>
        </p:xfrm>
        <a:graphic>
          <a:graphicData uri="http://schemas.openxmlformats.org/presentationml/2006/ole">
            <mc:AlternateContent xmlns:mc="http://schemas.openxmlformats.org/markup-compatibility/2006">
              <mc:Choice xmlns:v="urn:schemas-microsoft-com:vml" Requires="v">
                <p:oleObj spid="_x0000_s122012" name="数式" r:id="rId22" imgW="1790640" imgH="241200" progId="Equation.3">
                  <p:embed/>
                </p:oleObj>
              </mc:Choice>
              <mc:Fallback>
                <p:oleObj name="数式" r:id="rId22" imgW="1790640" imgH="24120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85881" y="3140968"/>
                        <a:ext cx="2661267" cy="357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下矢印 36"/>
          <p:cNvSpPr/>
          <p:nvPr/>
        </p:nvSpPr>
        <p:spPr>
          <a:xfrm>
            <a:off x="4427984" y="4221088"/>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004048" y="4077072"/>
            <a:ext cx="3977371" cy="646331"/>
          </a:xfrm>
          <a:prstGeom prst="rect">
            <a:avLst/>
          </a:prstGeom>
          <a:noFill/>
        </p:spPr>
        <p:txBody>
          <a:bodyPr wrap="none" rtlCol="0">
            <a:spAutoFit/>
          </a:bodyPr>
          <a:lstStyle/>
          <a:p>
            <a:r>
              <a:rPr lang="ja-JP" altLang="en-US" dirty="0" smtClean="0"/>
              <a:t>総和を保存するために，</a:t>
            </a:r>
            <a:r>
              <a:rPr lang="en-US" altLang="ja-JP" dirty="0" smtClean="0">
                <a:latin typeface="Symbol" pitchFamily="18" charset="2"/>
              </a:rPr>
              <a:t>a</a:t>
            </a:r>
            <a:r>
              <a:rPr lang="ja-JP" altLang="en-US" dirty="0" smtClean="0"/>
              <a:t>に関する各項</a:t>
            </a:r>
            <a:endParaRPr lang="en-US" altLang="ja-JP" dirty="0" smtClean="0"/>
          </a:p>
          <a:p>
            <a:r>
              <a:rPr kumimoji="1" lang="ja-JP" altLang="en-US" dirty="0" smtClean="0"/>
              <a:t>を</a:t>
            </a:r>
            <a:r>
              <a:rPr kumimoji="1" lang="en-US" altLang="ja-JP" dirty="0" smtClean="0"/>
              <a:t>1/2</a:t>
            </a:r>
            <a:r>
              <a:rPr kumimoji="1" lang="ja-JP" altLang="en-US" dirty="0" smtClean="0"/>
              <a:t>倍する</a:t>
            </a:r>
            <a:endParaRPr kumimoji="1" lang="ja-JP" altLang="en-US" dirty="0"/>
          </a:p>
        </p:txBody>
      </p:sp>
      <p:sp>
        <p:nvSpPr>
          <p:cNvPr id="45" name="テキスト ボックス 46"/>
          <p:cNvSpPr txBox="1">
            <a:spLocks noChangeArrowheads="1"/>
          </p:cNvSpPr>
          <p:nvPr/>
        </p:nvSpPr>
        <p:spPr bwMode="auto">
          <a:xfrm>
            <a:off x="1187624" y="6237312"/>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46" name="テキスト ボックス 46"/>
          <p:cNvSpPr txBox="1">
            <a:spLocks noChangeArrowheads="1"/>
          </p:cNvSpPr>
          <p:nvPr/>
        </p:nvSpPr>
        <p:spPr bwMode="auto">
          <a:xfrm>
            <a:off x="4211960" y="6237312"/>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47" name="テキスト ボックス 46"/>
          <p:cNvSpPr txBox="1">
            <a:spLocks noChangeArrowheads="1"/>
          </p:cNvSpPr>
          <p:nvPr/>
        </p:nvSpPr>
        <p:spPr bwMode="auto">
          <a:xfrm>
            <a:off x="7020272" y="6237312"/>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48" name="Object 31"/>
          <p:cNvGraphicFramePr>
            <a:graphicFrameLocks noChangeAspect="1"/>
          </p:cNvGraphicFramePr>
          <p:nvPr/>
        </p:nvGraphicFramePr>
        <p:xfrm>
          <a:off x="179512" y="4797152"/>
          <a:ext cx="1589088" cy="303212"/>
        </p:xfrm>
        <a:graphic>
          <a:graphicData uri="http://schemas.openxmlformats.org/presentationml/2006/ole">
            <mc:AlternateContent xmlns:mc="http://schemas.openxmlformats.org/markup-compatibility/2006">
              <mc:Choice xmlns:v="urn:schemas-microsoft-com:vml" Requires="v">
                <p:oleObj spid="_x0000_s122013" name="数式" r:id="rId24" imgW="1193760" imgH="228600" progId="Equation.3">
                  <p:embed/>
                </p:oleObj>
              </mc:Choice>
              <mc:Fallback>
                <p:oleObj name="数式" r:id="rId24" imgW="1193760" imgH="228600" progId="Equation.3">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9512" y="4797152"/>
                        <a:ext cx="1589088"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31"/>
          <p:cNvGraphicFramePr>
            <a:graphicFrameLocks noChangeAspect="1"/>
          </p:cNvGraphicFramePr>
          <p:nvPr/>
        </p:nvGraphicFramePr>
        <p:xfrm>
          <a:off x="107504" y="5594722"/>
          <a:ext cx="2701379" cy="523392"/>
        </p:xfrm>
        <a:graphic>
          <a:graphicData uri="http://schemas.openxmlformats.org/presentationml/2006/ole">
            <mc:AlternateContent xmlns:mc="http://schemas.openxmlformats.org/markup-compatibility/2006">
              <mc:Choice xmlns:v="urn:schemas-microsoft-com:vml" Requires="v">
                <p:oleObj spid="_x0000_s122014" name="数式" r:id="rId26" imgW="2031840" imgH="393480" progId="Equation.3">
                  <p:embed/>
                </p:oleObj>
              </mc:Choice>
              <mc:Fallback>
                <p:oleObj name="数式" r:id="rId26" imgW="2031840" imgH="393480" progId="Equation.3">
                  <p:embed/>
                  <p:pic>
                    <p:nvPicPr>
                      <p:cNvPr id="0" name="Picture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504" y="559472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31"/>
          <p:cNvGraphicFramePr>
            <a:graphicFrameLocks noChangeAspect="1"/>
          </p:cNvGraphicFramePr>
          <p:nvPr/>
        </p:nvGraphicFramePr>
        <p:xfrm>
          <a:off x="3131840" y="4797152"/>
          <a:ext cx="1635125" cy="309562"/>
        </p:xfrm>
        <a:graphic>
          <a:graphicData uri="http://schemas.openxmlformats.org/presentationml/2006/ole">
            <mc:AlternateContent xmlns:mc="http://schemas.openxmlformats.org/markup-compatibility/2006">
              <mc:Choice xmlns:v="urn:schemas-microsoft-com:vml" Requires="v">
                <p:oleObj spid="_x0000_s122015" name="数式" r:id="rId28" imgW="1206360" imgH="228600" progId="Equation.3">
                  <p:embed/>
                </p:oleObj>
              </mc:Choice>
              <mc:Fallback>
                <p:oleObj name="数式" r:id="rId28" imgW="1206360" imgH="228600" progId="Equation.3">
                  <p:embed/>
                  <p:pic>
                    <p:nvPicPr>
                      <p:cNvPr id="0"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31840" y="4797152"/>
                        <a:ext cx="1635125"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31"/>
          <p:cNvGraphicFramePr>
            <a:graphicFrameLocks noChangeAspect="1"/>
          </p:cNvGraphicFramePr>
          <p:nvPr/>
        </p:nvGraphicFramePr>
        <p:xfrm>
          <a:off x="3059832" y="5090666"/>
          <a:ext cx="2808162" cy="532606"/>
        </p:xfrm>
        <a:graphic>
          <a:graphicData uri="http://schemas.openxmlformats.org/presentationml/2006/ole">
            <mc:AlternateContent xmlns:mc="http://schemas.openxmlformats.org/markup-compatibility/2006">
              <mc:Choice xmlns:v="urn:schemas-microsoft-com:vml" Requires="v">
                <p:oleObj spid="_x0000_s122016" name="数式" r:id="rId30" imgW="2070000" imgH="393480" progId="Equation.3">
                  <p:embed/>
                </p:oleObj>
              </mc:Choice>
              <mc:Fallback>
                <p:oleObj name="数式" r:id="rId30" imgW="2070000" imgH="393480" progId="Equation.3">
                  <p:embed/>
                  <p:pic>
                    <p:nvPicPr>
                      <p:cNvPr id="0"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59832" y="509066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31"/>
          <p:cNvGraphicFramePr>
            <a:graphicFrameLocks noChangeAspect="1"/>
          </p:cNvGraphicFramePr>
          <p:nvPr/>
        </p:nvGraphicFramePr>
        <p:xfrm>
          <a:off x="3059832" y="5594722"/>
          <a:ext cx="2912219" cy="533975"/>
        </p:xfrm>
        <a:graphic>
          <a:graphicData uri="http://schemas.openxmlformats.org/presentationml/2006/ole">
            <mc:AlternateContent xmlns:mc="http://schemas.openxmlformats.org/markup-compatibility/2006">
              <mc:Choice xmlns:v="urn:schemas-microsoft-com:vml" Requires="v">
                <p:oleObj spid="_x0000_s122017" name="数式" r:id="rId32" imgW="2145960" imgH="393480" progId="Equation.3">
                  <p:embed/>
                </p:oleObj>
              </mc:Choice>
              <mc:Fallback>
                <p:oleObj name="数式" r:id="rId32" imgW="2145960" imgH="393480" progId="Equation.3">
                  <p:embed/>
                  <p:pic>
                    <p:nvPicPr>
                      <p:cNvPr id="0" name="Picture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59832" y="559472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1"/>
          <p:cNvGraphicFramePr>
            <a:graphicFrameLocks noChangeAspect="1"/>
          </p:cNvGraphicFramePr>
          <p:nvPr/>
        </p:nvGraphicFramePr>
        <p:xfrm>
          <a:off x="6372200" y="4797152"/>
          <a:ext cx="1549400" cy="312737"/>
        </p:xfrm>
        <a:graphic>
          <a:graphicData uri="http://schemas.openxmlformats.org/presentationml/2006/ole">
            <mc:AlternateContent xmlns:mc="http://schemas.openxmlformats.org/markup-compatibility/2006">
              <mc:Choice xmlns:v="urn:schemas-microsoft-com:vml" Requires="v">
                <p:oleObj spid="_x0000_s122018" name="数式" r:id="rId34" imgW="1193760" imgH="241200" progId="Equation.3">
                  <p:embed/>
                </p:oleObj>
              </mc:Choice>
              <mc:Fallback>
                <p:oleObj name="数式" r:id="rId34" imgW="1193760" imgH="241200" progId="Equation.3">
                  <p:embed/>
                  <p:pic>
                    <p:nvPicPr>
                      <p:cNvPr id="0" name="Picture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372200" y="4797152"/>
                        <a:ext cx="1549400"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31"/>
          <p:cNvGraphicFramePr>
            <a:graphicFrameLocks noChangeAspect="1"/>
          </p:cNvGraphicFramePr>
          <p:nvPr/>
        </p:nvGraphicFramePr>
        <p:xfrm>
          <a:off x="6355654" y="5090666"/>
          <a:ext cx="2788346" cy="512401"/>
        </p:xfrm>
        <a:graphic>
          <a:graphicData uri="http://schemas.openxmlformats.org/presentationml/2006/ole">
            <mc:AlternateContent xmlns:mc="http://schemas.openxmlformats.org/markup-compatibility/2006">
              <mc:Choice xmlns:v="urn:schemas-microsoft-com:vml" Requires="v">
                <p:oleObj spid="_x0000_s122019" name="数式" r:id="rId36" imgW="2145960" imgH="393480" progId="Equation.3">
                  <p:embed/>
                </p:oleObj>
              </mc:Choice>
              <mc:Fallback>
                <p:oleObj name="数式" r:id="rId36" imgW="2145960" imgH="393480" progId="Equation.3">
                  <p:embed/>
                  <p:pic>
                    <p:nvPicPr>
                      <p:cNvPr id="0" name="Picture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355654" y="509066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31"/>
          <p:cNvGraphicFramePr>
            <a:graphicFrameLocks noChangeAspect="1"/>
          </p:cNvGraphicFramePr>
          <p:nvPr/>
        </p:nvGraphicFramePr>
        <p:xfrm>
          <a:off x="6372200" y="5594722"/>
          <a:ext cx="2639764" cy="512401"/>
        </p:xfrm>
        <a:graphic>
          <a:graphicData uri="http://schemas.openxmlformats.org/presentationml/2006/ole">
            <mc:AlternateContent xmlns:mc="http://schemas.openxmlformats.org/markup-compatibility/2006">
              <mc:Choice xmlns:v="urn:schemas-microsoft-com:vml" Requires="v">
                <p:oleObj spid="_x0000_s122020" name="数式" r:id="rId38" imgW="2031840" imgH="393480" progId="Equation.3">
                  <p:embed/>
                </p:oleObj>
              </mc:Choice>
              <mc:Fallback>
                <p:oleObj name="数式" r:id="rId38" imgW="2031840" imgH="393480" progId="Equation.3">
                  <p:embed/>
                  <p:pic>
                    <p:nvPicPr>
                      <p:cNvPr id="0" name="Picture 2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372200" y="559472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正方形/長方形 64"/>
          <p:cNvSpPr/>
          <p:nvPr/>
        </p:nvSpPr>
        <p:spPr>
          <a:xfrm>
            <a:off x="251520" y="5157192"/>
            <a:ext cx="2160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251520" y="5661248"/>
            <a:ext cx="2160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3203848" y="5157192"/>
            <a:ext cx="2160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3203848" y="5661248"/>
            <a:ext cx="2160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6516216" y="5157192"/>
            <a:ext cx="2160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516216" y="5661248"/>
            <a:ext cx="2160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aphicFrame>
        <p:nvGraphicFramePr>
          <p:cNvPr id="60" name="Object 31"/>
          <p:cNvGraphicFramePr>
            <a:graphicFrameLocks noChangeAspect="1"/>
          </p:cNvGraphicFramePr>
          <p:nvPr/>
        </p:nvGraphicFramePr>
        <p:xfrm>
          <a:off x="179512" y="2276872"/>
          <a:ext cx="1587500" cy="303213"/>
        </p:xfrm>
        <a:graphic>
          <a:graphicData uri="http://schemas.openxmlformats.org/presentationml/2006/ole">
            <mc:AlternateContent xmlns:mc="http://schemas.openxmlformats.org/markup-compatibility/2006">
              <mc:Choice xmlns:v="urn:schemas-microsoft-com:vml" Requires="v">
                <p:oleObj spid="_x0000_s123044" name="数式" r:id="rId4" imgW="1193760" imgH="228600" progId="Equation.3">
                  <p:embed/>
                </p:oleObj>
              </mc:Choice>
              <mc:Fallback>
                <p:oleObj name="数式" r:id="rId4" imgW="1193760" imgH="228600"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76872"/>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23045" name="数式" r:id="rId6" imgW="2070000" imgH="393480" progId="Equation.3">
                  <p:embed/>
                </p:oleObj>
              </mc:Choice>
              <mc:Fallback>
                <p:oleObj name="数式" r:id="rId6" imgW="2070000" imgH="393480"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23046" name="数式" r:id="rId8" imgW="2031840" imgH="393480" progId="Equation.3">
                  <p:embed/>
                </p:oleObj>
              </mc:Choice>
              <mc:Fallback>
                <p:oleObj name="数式" r:id="rId8" imgW="2031840" imgH="393480"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31"/>
          <p:cNvGraphicFramePr>
            <a:graphicFrameLocks noChangeAspect="1"/>
          </p:cNvGraphicFramePr>
          <p:nvPr/>
        </p:nvGraphicFramePr>
        <p:xfrm>
          <a:off x="3131840" y="2276872"/>
          <a:ext cx="1635125" cy="309563"/>
        </p:xfrm>
        <a:graphic>
          <a:graphicData uri="http://schemas.openxmlformats.org/presentationml/2006/ole">
            <mc:AlternateContent xmlns:mc="http://schemas.openxmlformats.org/markup-compatibility/2006">
              <mc:Choice xmlns:v="urn:schemas-microsoft-com:vml" Requires="v">
                <p:oleObj spid="_x0000_s123047" name="数式" r:id="rId10" imgW="1206360" imgH="228600" progId="Equation.3">
                  <p:embed/>
                </p:oleObj>
              </mc:Choice>
              <mc:Fallback>
                <p:oleObj name="数式" r:id="rId10" imgW="1206360" imgH="228600" progId="Equation.3">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1840" y="2276872"/>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23048" name="数式" r:id="rId12" imgW="2070000" imgH="393480" progId="Equation.3">
                  <p:embed/>
                </p:oleObj>
              </mc:Choice>
              <mc:Fallback>
                <p:oleObj name="数式" r:id="rId12" imgW="2070000" imgH="393480" progId="Equation.3">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23049" name="数式" r:id="rId14" imgW="2145960" imgH="393480" progId="Equation.3">
                  <p:embed/>
                </p:oleObj>
              </mc:Choice>
              <mc:Fallback>
                <p:oleObj name="数式" r:id="rId14" imgW="2145960" imgH="393480" progId="Equation.3">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31"/>
          <p:cNvGraphicFramePr>
            <a:graphicFrameLocks noChangeAspect="1"/>
          </p:cNvGraphicFramePr>
          <p:nvPr/>
        </p:nvGraphicFramePr>
        <p:xfrm>
          <a:off x="6372200" y="2276872"/>
          <a:ext cx="1549400" cy="312738"/>
        </p:xfrm>
        <a:graphic>
          <a:graphicData uri="http://schemas.openxmlformats.org/presentationml/2006/ole">
            <mc:AlternateContent xmlns:mc="http://schemas.openxmlformats.org/markup-compatibility/2006">
              <mc:Choice xmlns:v="urn:schemas-microsoft-com:vml" Requires="v">
                <p:oleObj spid="_x0000_s123050" name="数式" r:id="rId16" imgW="1193760" imgH="241200" progId="Equation.3">
                  <p:embed/>
                </p:oleObj>
              </mc:Choice>
              <mc:Fallback>
                <p:oleObj name="数式" r:id="rId16" imgW="1193760" imgH="241200" progId="Equation.3">
                  <p:embed/>
                  <p:pic>
                    <p:nvPicPr>
                      <p:cNvPr id="0"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2200" y="2276872"/>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23051" name="数式" r:id="rId18" imgW="2145960" imgH="393480" progId="Equation.3">
                  <p:embed/>
                </p:oleObj>
              </mc:Choice>
              <mc:Fallback>
                <p:oleObj name="数式" r:id="rId18" imgW="2145960" imgH="393480" progId="Equation.3">
                  <p:embed/>
                  <p:pic>
                    <p:nvPicPr>
                      <p:cNvPr id="0"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23052" name="数式" r:id="rId20" imgW="2031840" imgH="393480" progId="Equation.3">
                  <p:embed/>
                </p:oleObj>
              </mc:Choice>
              <mc:Fallback>
                <p:oleObj name="数式" r:id="rId20" imgW="2031840" imgH="393480" progId="Equation.3">
                  <p:embed/>
                  <p:pic>
                    <p:nvPicPr>
                      <p:cNvPr id="0"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角丸四角形 68"/>
          <p:cNvSpPr/>
          <p:nvPr/>
        </p:nvSpPr>
        <p:spPr>
          <a:xfrm>
            <a:off x="971600" y="4149080"/>
            <a:ext cx="1151632" cy="15261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0"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71" name="オブジェクト 70"/>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23053" name="数式" r:id="rId22" imgW="164880" imgH="215640" progId="Equation.3">
                  <p:embed/>
                </p:oleObj>
              </mc:Choice>
              <mc:Fallback>
                <p:oleObj name="数式" r:id="rId22" imgW="164880" imgH="215640" progId="Equation.3">
                  <p:embed/>
                  <p:pic>
                    <p:nvPicPr>
                      <p:cNvPr id="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73" name="オブジェクト 72"/>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23054" name="数式" r:id="rId24" imgW="241200" imgH="253800" progId="Equation.3">
                  <p:embed/>
                </p:oleObj>
              </mc:Choice>
              <mc:Fallback>
                <p:oleObj name="数式" r:id="rId24" imgW="241200" imgH="253800" progId="Equation.3">
                  <p:embed/>
                  <p:pic>
                    <p:nvPicPr>
                      <p:cNvPr id="0"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75" name="オブジェクト 74"/>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23055" name="数式" r:id="rId26" imgW="241200" imgH="253800" progId="Equation.3">
                  <p:embed/>
                </p:oleObj>
              </mc:Choice>
              <mc:Fallback>
                <p:oleObj name="数式" r:id="rId26" imgW="241200" imgH="253800" progId="Equation.3">
                  <p:embed/>
                  <p:pic>
                    <p:nvPicPr>
                      <p:cNvPr id="0" name="Picture 3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角丸四角形 75"/>
          <p:cNvSpPr/>
          <p:nvPr/>
        </p:nvSpPr>
        <p:spPr>
          <a:xfrm>
            <a:off x="3851920" y="4149080"/>
            <a:ext cx="1151880" cy="15239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7"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78" name="オブジェクト 77"/>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23056" name="数式" r:id="rId28" imgW="177480" imgH="215640" progId="Equation.3">
                  <p:embed/>
                </p:oleObj>
              </mc:Choice>
              <mc:Fallback>
                <p:oleObj name="数式" r:id="rId28" imgW="177480" imgH="215640" progId="Equation.3">
                  <p:embed/>
                  <p:pic>
                    <p:nvPicPr>
                      <p:cNvPr id="0" name="Picture 3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0" name="オブジェクト 79"/>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23057" name="数式" r:id="rId30" imgW="241200" imgH="228600" progId="Equation.3">
                  <p:embed/>
                </p:oleObj>
              </mc:Choice>
              <mc:Fallback>
                <p:oleObj name="数式" r:id="rId30" imgW="241200" imgH="228600" progId="Equation.3">
                  <p:embed/>
                  <p:pic>
                    <p:nvPicPr>
                      <p:cNvPr id="0" name="Picture 3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2" name="オブジェクト 81"/>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23058" name="数式" r:id="rId32" imgW="253800" imgH="228600" progId="Equation.3">
                  <p:embed/>
                </p:oleObj>
              </mc:Choice>
              <mc:Fallback>
                <p:oleObj name="数式" r:id="rId32" imgW="253800" imgH="228600" progId="Equation.3">
                  <p:embed/>
                  <p:pic>
                    <p:nvPicPr>
                      <p:cNvPr id="0" name="Picture 3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角丸四角形 82"/>
          <p:cNvSpPr/>
          <p:nvPr/>
        </p:nvSpPr>
        <p:spPr>
          <a:xfrm>
            <a:off x="7092280" y="4149080"/>
            <a:ext cx="1151905" cy="15239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4"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5" name="オブジェクト 84"/>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23059" name="数式" r:id="rId34" imgW="177480" imgH="228600" progId="Equation.3">
                  <p:embed/>
                </p:oleObj>
              </mc:Choice>
              <mc:Fallback>
                <p:oleObj name="数式" r:id="rId34" imgW="177480" imgH="228600" progId="Equation.3">
                  <p:embed/>
                  <p:pic>
                    <p:nvPicPr>
                      <p:cNvPr id="0" name="Picture 3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7" name="オブジェクト 86"/>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23060" name="数式" r:id="rId36" imgW="253800" imgH="241200" progId="Equation.3">
                  <p:embed/>
                </p:oleObj>
              </mc:Choice>
              <mc:Fallback>
                <p:oleObj name="数式" r:id="rId36" imgW="253800" imgH="241200" progId="Equation.3">
                  <p:embed/>
                  <p:pic>
                    <p:nvPicPr>
                      <p:cNvPr id="0" name="Picture 3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9" name="オブジェクト 88"/>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23061" name="数式" r:id="rId38" imgW="241200" imgH="241200" progId="Equation.3">
                  <p:embed/>
                </p:oleObj>
              </mc:Choice>
              <mc:Fallback>
                <p:oleObj name="数式" r:id="rId38" imgW="241200" imgH="241200" progId="Equation.3">
                  <p:embed/>
                  <p:pic>
                    <p:nvPicPr>
                      <p:cNvPr id="0" name="Picture 3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テキスト ボックス 46"/>
          <p:cNvSpPr txBox="1">
            <a:spLocks noChangeArrowheads="1"/>
          </p:cNvSpPr>
          <p:nvPr/>
        </p:nvSpPr>
        <p:spPr bwMode="auto">
          <a:xfrm>
            <a:off x="1115616" y="56612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95" name="テキスト ボックス 46"/>
          <p:cNvSpPr txBox="1">
            <a:spLocks noChangeArrowheads="1"/>
          </p:cNvSpPr>
          <p:nvPr/>
        </p:nvSpPr>
        <p:spPr bwMode="auto">
          <a:xfrm>
            <a:off x="3995936" y="56612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96" name="テキスト ボックス 95"/>
          <p:cNvSpPr txBox="1">
            <a:spLocks noChangeArrowheads="1"/>
          </p:cNvSpPr>
          <p:nvPr/>
        </p:nvSpPr>
        <p:spPr bwMode="auto">
          <a:xfrm>
            <a:off x="7236296" y="56612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106" name="下矢印 105"/>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下矢印 106"/>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下矢印 107"/>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543214" y="2312268"/>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8028161" y="272338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7722096" y="230733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272300" y="2723381"/>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8748464" y="2723381"/>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72562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8640241"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4031940"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5580112" y="32262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1007604" y="320724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411760" y="3230091"/>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4004320" y="2744924"/>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3491880" y="323009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5472100" y="272338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4778511" y="323009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1037109" y="272338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2494223" y="271478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1583668" y="2312268"/>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539552" y="273572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1782749" y="274492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539552" y="320724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1744725" y="3208573"/>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3491880" y="273572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4759238" y="272338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804248" y="323009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7946293" y="322818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6802127" y="272338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7092280" y="4149080"/>
            <a:ext cx="1151905" cy="15239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9" name="正方形/長方形 48"/>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3851920" y="4149080"/>
            <a:ext cx="1151880" cy="15239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6" name="正方形/長方形 45"/>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971600" y="4149080"/>
            <a:ext cx="1151632" cy="15261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3" name="正方形/長方形 42"/>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graphicFrame>
        <p:nvGraphicFramePr>
          <p:cNvPr id="60" name="Object 31"/>
          <p:cNvGraphicFramePr>
            <a:graphicFrameLocks noChangeAspect="1"/>
          </p:cNvGraphicFramePr>
          <p:nvPr/>
        </p:nvGraphicFramePr>
        <p:xfrm>
          <a:off x="179512" y="2276872"/>
          <a:ext cx="1587500" cy="303213"/>
        </p:xfrm>
        <a:graphic>
          <a:graphicData uri="http://schemas.openxmlformats.org/presentationml/2006/ole">
            <mc:AlternateContent xmlns:mc="http://schemas.openxmlformats.org/markup-compatibility/2006">
              <mc:Choice xmlns:v="urn:schemas-microsoft-com:vml" Requires="v">
                <p:oleObj spid="_x0000_s140326" name="数式" r:id="rId4" imgW="1193760" imgH="228600" progId="Equation.3">
                  <p:embed/>
                </p:oleObj>
              </mc:Choice>
              <mc:Fallback>
                <p:oleObj name="数式" r:id="rId4" imgW="11937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76872"/>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40327" name="数式" r:id="rId6" imgW="2070000" imgH="393480" progId="Equation.3">
                  <p:embed/>
                </p:oleObj>
              </mc:Choice>
              <mc:Fallback>
                <p:oleObj name="数式" r:id="rId6" imgW="20700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40328" name="数式" r:id="rId8" imgW="2031840" imgH="393480" progId="Equation.3">
                  <p:embed/>
                </p:oleObj>
              </mc:Choice>
              <mc:Fallback>
                <p:oleObj name="数式" r:id="rId8" imgW="20318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31"/>
          <p:cNvGraphicFramePr>
            <a:graphicFrameLocks noChangeAspect="1"/>
          </p:cNvGraphicFramePr>
          <p:nvPr/>
        </p:nvGraphicFramePr>
        <p:xfrm>
          <a:off x="3131840" y="2276872"/>
          <a:ext cx="1635125" cy="309563"/>
        </p:xfrm>
        <a:graphic>
          <a:graphicData uri="http://schemas.openxmlformats.org/presentationml/2006/ole">
            <mc:AlternateContent xmlns:mc="http://schemas.openxmlformats.org/markup-compatibility/2006">
              <mc:Choice xmlns:v="urn:schemas-microsoft-com:vml" Requires="v">
                <p:oleObj spid="_x0000_s140329" name="数式" r:id="rId10" imgW="1206360" imgH="228600" progId="Equation.3">
                  <p:embed/>
                </p:oleObj>
              </mc:Choice>
              <mc:Fallback>
                <p:oleObj name="数式" r:id="rId10" imgW="120636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1840" y="2276872"/>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40330" name="数式" r:id="rId12" imgW="2070000" imgH="393480" progId="Equation.3">
                  <p:embed/>
                </p:oleObj>
              </mc:Choice>
              <mc:Fallback>
                <p:oleObj name="数式" r:id="rId12" imgW="207000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40331" name="数式" r:id="rId14" imgW="2145960" imgH="393480" progId="Equation.3">
                  <p:embed/>
                </p:oleObj>
              </mc:Choice>
              <mc:Fallback>
                <p:oleObj name="数式" r:id="rId14" imgW="214596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31"/>
          <p:cNvGraphicFramePr>
            <a:graphicFrameLocks noChangeAspect="1"/>
          </p:cNvGraphicFramePr>
          <p:nvPr/>
        </p:nvGraphicFramePr>
        <p:xfrm>
          <a:off x="6372200" y="2276872"/>
          <a:ext cx="1549400" cy="312738"/>
        </p:xfrm>
        <a:graphic>
          <a:graphicData uri="http://schemas.openxmlformats.org/presentationml/2006/ole">
            <mc:AlternateContent xmlns:mc="http://schemas.openxmlformats.org/markup-compatibility/2006">
              <mc:Choice xmlns:v="urn:schemas-microsoft-com:vml" Requires="v">
                <p:oleObj spid="_x0000_s140332" name="数式" r:id="rId16" imgW="1193760" imgH="241200" progId="Equation.3">
                  <p:embed/>
                </p:oleObj>
              </mc:Choice>
              <mc:Fallback>
                <p:oleObj name="数式" r:id="rId16" imgW="1193760" imgH="241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2200" y="2276872"/>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40333" name="数式" r:id="rId18" imgW="2145960" imgH="393480" progId="Equation.3">
                  <p:embed/>
                </p:oleObj>
              </mc:Choice>
              <mc:Fallback>
                <p:oleObj name="数式" r:id="rId18" imgW="2145960" imgH="393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40334" name="数式" r:id="rId20" imgW="2031840" imgH="393480" progId="Equation.3">
                  <p:embed/>
                </p:oleObj>
              </mc:Choice>
              <mc:Fallback>
                <p:oleObj name="数式" r:id="rId20" imgW="2031840" imgH="393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71" name="オブジェクト 70"/>
          <p:cNvGraphicFramePr>
            <a:graphicFrameLocks noChangeAspect="1"/>
          </p:cNvGraphicFramePr>
          <p:nvPr>
            <p:extLst>
              <p:ext uri="{D42A27DB-BD31-4B8C-83A1-F6EECF244321}">
                <p14:modId xmlns:p14="http://schemas.microsoft.com/office/powerpoint/2010/main" val="1656245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40335" name="数式" r:id="rId22" imgW="164880" imgH="215640" progId="Equation.3">
                  <p:embed/>
                </p:oleObj>
              </mc:Choice>
              <mc:Fallback>
                <p:oleObj name="数式" r:id="rId22" imgW="164880" imgH="2156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73" name="オブジェクト 72"/>
          <p:cNvGraphicFramePr>
            <a:graphicFrameLocks noChangeAspect="1"/>
          </p:cNvGraphicFramePr>
          <p:nvPr>
            <p:extLst>
              <p:ext uri="{D42A27DB-BD31-4B8C-83A1-F6EECF244321}">
                <p14:modId xmlns:p14="http://schemas.microsoft.com/office/powerpoint/2010/main" val="211920597"/>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40336" name="数式" r:id="rId24" imgW="241200" imgH="253800" progId="Equation.3">
                  <p:embed/>
                </p:oleObj>
              </mc:Choice>
              <mc:Fallback>
                <p:oleObj name="数式" r:id="rId24" imgW="241200" imgH="2538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75" name="オブジェクト 74"/>
          <p:cNvGraphicFramePr>
            <a:graphicFrameLocks noChangeAspect="1"/>
          </p:cNvGraphicFramePr>
          <p:nvPr>
            <p:extLst>
              <p:ext uri="{D42A27DB-BD31-4B8C-83A1-F6EECF244321}">
                <p14:modId xmlns:p14="http://schemas.microsoft.com/office/powerpoint/2010/main" val="2320860401"/>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40337" name="数式" r:id="rId26" imgW="241200" imgH="253800" progId="Equation.3">
                  <p:embed/>
                </p:oleObj>
              </mc:Choice>
              <mc:Fallback>
                <p:oleObj name="数式" r:id="rId26" imgW="241200" imgH="2538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78" name="オブジェクト 77"/>
          <p:cNvGraphicFramePr>
            <a:graphicFrameLocks noChangeAspect="1"/>
          </p:cNvGraphicFramePr>
          <p:nvPr>
            <p:extLst>
              <p:ext uri="{D42A27DB-BD31-4B8C-83A1-F6EECF244321}">
                <p14:modId xmlns:p14="http://schemas.microsoft.com/office/powerpoint/2010/main" val="277897217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40338" name="数式" r:id="rId28" imgW="177480" imgH="215640" progId="Equation.3">
                  <p:embed/>
                </p:oleObj>
              </mc:Choice>
              <mc:Fallback>
                <p:oleObj name="数式" r:id="rId28" imgW="177480" imgH="21564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0" name="オブジェクト 79"/>
          <p:cNvGraphicFramePr>
            <a:graphicFrameLocks noChangeAspect="1"/>
          </p:cNvGraphicFramePr>
          <p:nvPr>
            <p:extLst>
              <p:ext uri="{D42A27DB-BD31-4B8C-83A1-F6EECF244321}">
                <p14:modId xmlns:p14="http://schemas.microsoft.com/office/powerpoint/2010/main" val="2921495560"/>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40339" name="数式" r:id="rId30" imgW="241200" imgH="228600" progId="Equation.3">
                  <p:embed/>
                </p:oleObj>
              </mc:Choice>
              <mc:Fallback>
                <p:oleObj name="数式" r:id="rId30" imgW="241200" imgH="2286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2" name="オブジェクト 81"/>
          <p:cNvGraphicFramePr>
            <a:graphicFrameLocks noChangeAspect="1"/>
          </p:cNvGraphicFramePr>
          <p:nvPr>
            <p:extLst>
              <p:ext uri="{D42A27DB-BD31-4B8C-83A1-F6EECF244321}">
                <p14:modId xmlns:p14="http://schemas.microsoft.com/office/powerpoint/2010/main" val="933404228"/>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40340" name="数式" r:id="rId32" imgW="253800" imgH="228600" progId="Equation.3">
                  <p:embed/>
                </p:oleObj>
              </mc:Choice>
              <mc:Fallback>
                <p:oleObj name="数式" r:id="rId32" imgW="25380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5" name="オブジェクト 84"/>
          <p:cNvGraphicFramePr>
            <a:graphicFrameLocks noChangeAspect="1"/>
          </p:cNvGraphicFramePr>
          <p:nvPr>
            <p:extLst>
              <p:ext uri="{D42A27DB-BD31-4B8C-83A1-F6EECF244321}">
                <p14:modId xmlns:p14="http://schemas.microsoft.com/office/powerpoint/2010/main" val="8087260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40341" name="数式" r:id="rId34" imgW="177480" imgH="228600" progId="Equation.3">
                  <p:embed/>
                </p:oleObj>
              </mc:Choice>
              <mc:Fallback>
                <p:oleObj name="数式" r:id="rId34" imgW="177480" imgH="22860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7" name="オブジェクト 86"/>
          <p:cNvGraphicFramePr>
            <a:graphicFrameLocks noChangeAspect="1"/>
          </p:cNvGraphicFramePr>
          <p:nvPr>
            <p:extLst>
              <p:ext uri="{D42A27DB-BD31-4B8C-83A1-F6EECF244321}">
                <p14:modId xmlns:p14="http://schemas.microsoft.com/office/powerpoint/2010/main" val="1174071445"/>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40342" name="数式" r:id="rId36" imgW="253800" imgH="241200" progId="Equation.3">
                  <p:embed/>
                </p:oleObj>
              </mc:Choice>
              <mc:Fallback>
                <p:oleObj name="数式" r:id="rId36" imgW="253800" imgH="24120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89" name="オブジェクト 88"/>
          <p:cNvGraphicFramePr>
            <a:graphicFrameLocks noChangeAspect="1"/>
          </p:cNvGraphicFramePr>
          <p:nvPr>
            <p:extLst>
              <p:ext uri="{D42A27DB-BD31-4B8C-83A1-F6EECF244321}">
                <p14:modId xmlns:p14="http://schemas.microsoft.com/office/powerpoint/2010/main" val="2977863922"/>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40343" name="数式" r:id="rId38" imgW="241200" imgH="241200" progId="Equation.3">
                  <p:embed/>
                </p:oleObj>
              </mc:Choice>
              <mc:Fallback>
                <p:oleObj name="数式" r:id="rId38" imgW="241200" imgH="2412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テキスト ボックス 46"/>
          <p:cNvSpPr txBox="1">
            <a:spLocks noChangeArrowheads="1"/>
          </p:cNvSpPr>
          <p:nvPr/>
        </p:nvSpPr>
        <p:spPr bwMode="auto">
          <a:xfrm>
            <a:off x="1115616" y="56612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95" name="テキスト ボックス 46"/>
          <p:cNvSpPr txBox="1">
            <a:spLocks noChangeArrowheads="1"/>
          </p:cNvSpPr>
          <p:nvPr/>
        </p:nvSpPr>
        <p:spPr bwMode="auto">
          <a:xfrm>
            <a:off x="3995936" y="56612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96" name="テキスト ボックス 95"/>
          <p:cNvSpPr txBox="1">
            <a:spLocks noChangeArrowheads="1"/>
          </p:cNvSpPr>
          <p:nvPr/>
        </p:nvSpPr>
        <p:spPr bwMode="auto">
          <a:xfrm>
            <a:off x="7236296" y="56612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106" name="下矢印 105"/>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下矢印 106"/>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下矢印 107"/>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19461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54" name="角丸四角形 53"/>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4" name="角丸四角形 93"/>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1" name="正方形/長方形 130"/>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48"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49" name="オブジェクト 48"/>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24145" name="数式" r:id="rId4" imgW="164880" imgH="215640" progId="Equation.3">
                  <p:embed/>
                </p:oleObj>
              </mc:Choice>
              <mc:Fallback>
                <p:oleObj name="数式" r:id="rId4" imgW="164880" imgH="215640" progId="Equation.3">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51" name="オブジェクト 50"/>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24146" name="数式" r:id="rId6" imgW="241200" imgH="253800" progId="Equation.3">
                  <p:embed/>
                </p:oleObj>
              </mc:Choice>
              <mc:Fallback>
                <p:oleObj name="数式" r:id="rId6" imgW="241200" imgH="253800" progId="Equation.3">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53" name="オブジェクト 52"/>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24147" name="数式" r:id="rId8" imgW="241200" imgH="253800" progId="Equation.3">
                  <p:embed/>
                </p:oleObj>
              </mc:Choice>
              <mc:Fallback>
                <p:oleObj name="数式" r:id="rId8" imgW="241200" imgH="253800" progId="Equation.3">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56" name="オブジェクト 55"/>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24148" name="数式" r:id="rId10" imgW="177480" imgH="215640" progId="Equation.3">
                  <p:embed/>
                </p:oleObj>
              </mc:Choice>
              <mc:Fallback>
                <p:oleObj name="数式" r:id="rId10" imgW="177480" imgH="215640" progId="Equation.3">
                  <p:embed/>
                  <p:pic>
                    <p:nvPicPr>
                      <p:cNvPr id="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1" name="オブジェクト 90"/>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24149" name="数式" r:id="rId12" imgW="241200" imgH="228600" progId="Equation.3">
                  <p:embed/>
                </p:oleObj>
              </mc:Choice>
              <mc:Fallback>
                <p:oleObj name="数式" r:id="rId12" imgW="241200" imgH="228600" progId="Equation.3">
                  <p:embed/>
                  <p:pic>
                    <p:nvPicPr>
                      <p:cNvPr id="0"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3" name="オブジェクト 92"/>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24150" name="数式" r:id="rId14" imgW="253800" imgH="228600" progId="Equation.3">
                  <p:embed/>
                </p:oleObj>
              </mc:Choice>
              <mc:Fallback>
                <p:oleObj name="数式" r:id="rId14" imgW="253800" imgH="228600" progId="Equation.3">
                  <p:embed/>
                  <p:pic>
                    <p:nvPicPr>
                      <p:cNvPr id="0" name="Picture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6" name="オブジェクト 9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24151" name="数式" r:id="rId16" imgW="177480" imgH="228600" progId="Equation.3">
                  <p:embed/>
                </p:oleObj>
              </mc:Choice>
              <mc:Fallback>
                <p:oleObj name="数式" r:id="rId16" imgW="177480" imgH="228600" progId="Equation.3">
                  <p:embed/>
                  <p:pic>
                    <p:nvPicPr>
                      <p:cNvPr id="0" name="Picture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98" name="オブジェクト 9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24152" name="数式" r:id="rId18" imgW="253800" imgH="241200" progId="Equation.3">
                  <p:embed/>
                </p:oleObj>
              </mc:Choice>
              <mc:Fallback>
                <p:oleObj name="数式" r:id="rId18" imgW="253800" imgH="241200" progId="Equation.3">
                  <p:embed/>
                  <p:pic>
                    <p:nvPicPr>
                      <p:cNvPr id="0"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00" name="オブジェクト 9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24153" name="数式" r:id="rId20" imgW="241200" imgH="241200" progId="Equation.3">
                  <p:embed/>
                </p:oleObj>
              </mc:Choice>
              <mc:Fallback>
                <p:oleObj name="数式" r:id="rId20" imgW="241200" imgH="241200" progId="Equation.3">
                  <p:embed/>
                  <p:pic>
                    <p:nvPicPr>
                      <p:cNvPr id="0" name="Picture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02" name="オブジェクト 10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24154" name="数式" r:id="rId22" imgW="241200" imgH="228600" progId="Equation.3">
                  <p:embed/>
                </p:oleObj>
              </mc:Choice>
              <mc:Fallback>
                <p:oleObj name="数式" r:id="rId22" imgW="241200" imgH="228600" progId="Equation.3">
                  <p:embed/>
                  <p:pic>
                    <p:nvPicPr>
                      <p:cNvPr id="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04" name="オブジェクト 10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24155" name="数式" r:id="rId23" imgW="241200" imgH="241200" progId="Equation.3">
                  <p:embed/>
                </p:oleObj>
              </mc:Choice>
              <mc:Fallback>
                <p:oleObj name="数式" r:id="rId23" imgW="241200" imgH="241200" progId="Equation.3">
                  <p:embed/>
                  <p:pic>
                    <p:nvPicPr>
                      <p:cNvPr id="0" name="Picture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06" name="オブジェクト 10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24156" name="数式" r:id="rId24" imgW="241200" imgH="253800" progId="Equation.3">
                  <p:embed/>
                </p:oleObj>
              </mc:Choice>
              <mc:Fallback>
                <p:oleObj name="数式" r:id="rId24" imgW="241200" imgH="2538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08" name="オブジェクト 10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24157" name="数式" r:id="rId25" imgW="253800" imgH="241200" progId="Equation.3">
                  <p:embed/>
                </p:oleObj>
              </mc:Choice>
              <mc:Fallback>
                <p:oleObj name="数式" r:id="rId25" imgW="253800" imgH="241200" progId="Equation.3">
                  <p:embed/>
                  <p:pic>
                    <p:nvPicPr>
                      <p:cNvPr id="0" name="Picture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0" name="オブジェクト 10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24158" name="数式" r:id="rId26" imgW="253800" imgH="228600" progId="Equation.3">
                  <p:embed/>
                </p:oleObj>
              </mc:Choice>
              <mc:Fallback>
                <p:oleObj name="数式" r:id="rId26" imgW="253800" imgH="228600" progId="Equation.3">
                  <p:embed/>
                  <p:pic>
                    <p:nvPicPr>
                      <p:cNvPr id="0" name="Picture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112" name="オブジェクト 11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24159" name="数式" r:id="rId27" imgW="241200" imgH="253800" progId="Equation.3">
                  <p:embed/>
                </p:oleObj>
              </mc:Choice>
              <mc:Fallback>
                <p:oleObj name="数式" r:id="rId27" imgW="241200" imgH="253800" progId="Equation.3">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4" name="直線矢印コネクタ 113"/>
          <p:cNvCxnSpPr>
            <a:stCxn id="90" idx="3"/>
            <a:endCxn id="101" idx="6"/>
          </p:cNvCxnSpPr>
          <p:nvPr/>
        </p:nvCxnSpPr>
        <p:spPr>
          <a:xfrm flipH="1">
            <a:off x="1492424" y="5201331"/>
            <a:ext cx="2620157" cy="396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a:stCxn id="50" idx="5"/>
            <a:endCxn id="105" idx="2"/>
          </p:cNvCxnSpPr>
          <p:nvPr/>
        </p:nvCxnSpPr>
        <p:spPr>
          <a:xfrm>
            <a:off x="1447787" y="5201331"/>
            <a:ext cx="2620157" cy="396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a:stCxn id="52" idx="5"/>
            <a:endCxn id="111" idx="2"/>
          </p:cNvCxnSpPr>
          <p:nvPr/>
        </p:nvCxnSpPr>
        <p:spPr>
          <a:xfrm>
            <a:off x="1955488" y="5207846"/>
            <a:ext cx="5853227" cy="389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stCxn id="99" idx="3"/>
            <a:endCxn id="103" idx="6"/>
          </p:cNvCxnSpPr>
          <p:nvPr/>
        </p:nvCxnSpPr>
        <p:spPr>
          <a:xfrm flipH="1">
            <a:off x="1996480" y="5201331"/>
            <a:ext cx="5860517" cy="396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a:stCxn id="92" idx="5"/>
            <a:endCxn id="109" idx="2"/>
          </p:cNvCxnSpPr>
          <p:nvPr/>
        </p:nvCxnSpPr>
        <p:spPr>
          <a:xfrm>
            <a:off x="4835808" y="5201331"/>
            <a:ext cx="2472496" cy="396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97" idx="3"/>
            <a:endCxn id="107" idx="6"/>
          </p:cNvCxnSpPr>
          <p:nvPr/>
        </p:nvCxnSpPr>
        <p:spPr>
          <a:xfrm flipH="1">
            <a:off x="4876800" y="5201331"/>
            <a:ext cx="2472496" cy="396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7" name="下矢印 136"/>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下矢印 137"/>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下矢印 138"/>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46"/>
          <p:cNvSpPr txBox="1">
            <a:spLocks noChangeArrowheads="1"/>
          </p:cNvSpPr>
          <p:nvPr/>
        </p:nvSpPr>
        <p:spPr bwMode="auto">
          <a:xfrm>
            <a:off x="1115616" y="6165304"/>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44" name="テキスト ボックス 46"/>
          <p:cNvSpPr txBox="1">
            <a:spLocks noChangeArrowheads="1"/>
          </p:cNvSpPr>
          <p:nvPr/>
        </p:nvSpPr>
        <p:spPr bwMode="auto">
          <a:xfrm>
            <a:off x="3995936" y="6165304"/>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45" name="テキスト ボックス 144"/>
          <p:cNvSpPr txBox="1">
            <a:spLocks noChangeArrowheads="1"/>
          </p:cNvSpPr>
          <p:nvPr/>
        </p:nvSpPr>
        <p:spPr bwMode="auto">
          <a:xfrm>
            <a:off x="7236296" y="6165304"/>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61" name="正方形/長方形 60"/>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4543214" y="2312268"/>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8028161" y="272338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7722096" y="230733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272300" y="2723381"/>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8748464" y="2723381"/>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2562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8640241"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4031940"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580112" y="32262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1007604" y="320724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2411760" y="3230091"/>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4004320" y="2744924"/>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3491880" y="323009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5472100" y="272338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4778511" y="323009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1037109" y="272338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2494223" y="271478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1583668" y="2312268"/>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539552" y="273572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1782749" y="274492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539552" y="320724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1744725" y="3208573"/>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491880" y="273572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4759238" y="272338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6804248" y="323009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7946293" y="3228181"/>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6802127" y="2723381"/>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5" name="Object 31"/>
          <p:cNvGraphicFramePr>
            <a:graphicFrameLocks noChangeAspect="1"/>
          </p:cNvGraphicFramePr>
          <p:nvPr/>
        </p:nvGraphicFramePr>
        <p:xfrm>
          <a:off x="179512" y="2276872"/>
          <a:ext cx="1587500" cy="303213"/>
        </p:xfrm>
        <a:graphic>
          <a:graphicData uri="http://schemas.openxmlformats.org/presentationml/2006/ole">
            <mc:AlternateContent xmlns:mc="http://schemas.openxmlformats.org/markup-compatibility/2006">
              <mc:Choice xmlns:v="urn:schemas-microsoft-com:vml" Requires="v">
                <p:oleObj spid="_x0000_s124160" name="数式" r:id="rId28" imgW="1193760" imgH="228600" progId="Equation.3">
                  <p:embed/>
                </p:oleObj>
              </mc:Choice>
              <mc:Fallback>
                <p:oleObj name="数式" r:id="rId28" imgW="1193760" imgH="2286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9512" y="2276872"/>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24161" name="数式" r:id="rId30" imgW="2070000" imgH="393480" progId="Equation.3">
                  <p:embed/>
                </p:oleObj>
              </mc:Choice>
              <mc:Fallback>
                <p:oleObj name="数式" r:id="rId30" imgW="2070000" imgH="393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24162" name="数式" r:id="rId32" imgW="2031840" imgH="393480" progId="Equation.3">
                  <p:embed/>
                </p:oleObj>
              </mc:Choice>
              <mc:Fallback>
                <p:oleObj name="数式" r:id="rId32" imgW="2031840" imgH="3934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31"/>
          <p:cNvGraphicFramePr>
            <a:graphicFrameLocks noChangeAspect="1"/>
          </p:cNvGraphicFramePr>
          <p:nvPr/>
        </p:nvGraphicFramePr>
        <p:xfrm>
          <a:off x="3131840" y="2276872"/>
          <a:ext cx="1635125" cy="309563"/>
        </p:xfrm>
        <a:graphic>
          <a:graphicData uri="http://schemas.openxmlformats.org/presentationml/2006/ole">
            <mc:AlternateContent xmlns:mc="http://schemas.openxmlformats.org/markup-compatibility/2006">
              <mc:Choice xmlns:v="urn:schemas-microsoft-com:vml" Requires="v">
                <p:oleObj spid="_x0000_s124163" name="数式" r:id="rId34" imgW="1206360" imgH="228600" progId="Equation.3">
                  <p:embed/>
                </p:oleObj>
              </mc:Choice>
              <mc:Fallback>
                <p:oleObj name="数式" r:id="rId34" imgW="1206360" imgH="22860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131840" y="2276872"/>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24164" name="数式" r:id="rId36" imgW="2070000" imgH="393480" progId="Equation.3">
                  <p:embed/>
                </p:oleObj>
              </mc:Choice>
              <mc:Fallback>
                <p:oleObj name="数式" r:id="rId36" imgW="2070000" imgH="39348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5"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24165" name="数式" r:id="rId38" imgW="2145960" imgH="393480" progId="Equation.3">
                  <p:embed/>
                </p:oleObj>
              </mc:Choice>
              <mc:Fallback>
                <p:oleObj name="数式" r:id="rId38" imgW="2145960" imgH="39348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 name="Object 31"/>
          <p:cNvGraphicFramePr>
            <a:graphicFrameLocks noChangeAspect="1"/>
          </p:cNvGraphicFramePr>
          <p:nvPr/>
        </p:nvGraphicFramePr>
        <p:xfrm>
          <a:off x="6372200" y="2276872"/>
          <a:ext cx="1549400" cy="312738"/>
        </p:xfrm>
        <a:graphic>
          <a:graphicData uri="http://schemas.openxmlformats.org/presentationml/2006/ole">
            <mc:AlternateContent xmlns:mc="http://schemas.openxmlformats.org/markup-compatibility/2006">
              <mc:Choice xmlns:v="urn:schemas-microsoft-com:vml" Requires="v">
                <p:oleObj spid="_x0000_s124166" name="数式" r:id="rId40" imgW="1193760" imgH="241200" progId="Equation.3">
                  <p:embed/>
                </p:oleObj>
              </mc:Choice>
              <mc:Fallback>
                <p:oleObj name="数式" r:id="rId40" imgW="1193760" imgH="24120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372200" y="2276872"/>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24167" name="数式" r:id="rId42" imgW="2145960" imgH="393480" progId="Equation.3">
                  <p:embed/>
                </p:oleObj>
              </mc:Choice>
              <mc:Fallback>
                <p:oleObj name="数式" r:id="rId42" imgW="2145960" imgH="393480"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24168" name="数式" r:id="rId44" imgW="2031840" imgH="393480" progId="Equation.3">
                  <p:embed/>
                </p:oleObj>
              </mc:Choice>
              <mc:Fallback>
                <p:oleObj name="数式" r:id="rId44" imgW="2031840" imgH="393480" progId="Equation.3">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正方形/長方形 242"/>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152" name="下矢印 151"/>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7"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25158" name="数式" r:id="rId4" imgW="2070000" imgH="393480" progId="Equation.3">
                  <p:embed/>
                </p:oleObj>
              </mc:Choice>
              <mc:Fallback>
                <p:oleObj name="数式" r:id="rId4" imgW="2070000" imgH="39348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8"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25159" name="数式" r:id="rId6" imgW="2031840" imgH="393480" progId="Equation.3">
                  <p:embed/>
                </p:oleObj>
              </mc:Choice>
              <mc:Fallback>
                <p:oleObj name="数式" r:id="rId6" imgW="2031840" imgH="39348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25160" name="数式" r:id="rId8" imgW="2070000" imgH="393480" progId="Equation.3">
                  <p:embed/>
                </p:oleObj>
              </mc:Choice>
              <mc:Fallback>
                <p:oleObj name="数式" r:id="rId8" imgW="2070000" imgH="3934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25161" name="数式" r:id="rId10" imgW="2145960" imgH="393480" progId="Equation.3">
                  <p:embed/>
                </p:oleObj>
              </mc:Choice>
              <mc:Fallback>
                <p:oleObj name="数式" r:id="rId10" imgW="2145960" imgH="39348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25162" name="数式" r:id="rId12" imgW="2145960" imgH="393480" progId="Equation.3">
                  <p:embed/>
                </p:oleObj>
              </mc:Choice>
              <mc:Fallback>
                <p:oleObj name="数式" r:id="rId12" imgW="2145960" imgH="39348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25163" name="数式" r:id="rId14" imgW="2031840" imgH="393480" progId="Equation.3">
                  <p:embed/>
                </p:oleObj>
              </mc:Choice>
              <mc:Fallback>
                <p:oleObj name="数式" r:id="rId14" imgW="2031840" imgH="393480"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25164" name="数式" r:id="rId16" imgW="164880" imgH="215640" progId="Equation.3">
                  <p:embed/>
                </p:oleObj>
              </mc:Choice>
              <mc:Fallback>
                <p:oleObj name="数式" r:id="rId16" imgW="164880" imgH="21564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25165" name="数式" r:id="rId18" imgW="241200" imgH="253800" progId="Equation.3">
                  <p:embed/>
                </p:oleObj>
              </mc:Choice>
              <mc:Fallback>
                <p:oleObj name="数式" r:id="rId18" imgW="241200" imgH="253800" progId="Equation.3">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25166" name="数式" r:id="rId20" imgW="241200" imgH="253800" progId="Equation.3">
                  <p:embed/>
                </p:oleObj>
              </mc:Choice>
              <mc:Fallback>
                <p:oleObj name="数式" r:id="rId20" imgW="241200" imgH="253800" progId="Equation.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25167" name="数式" r:id="rId22" imgW="177480" imgH="215640" progId="Equation.3">
                  <p:embed/>
                </p:oleObj>
              </mc:Choice>
              <mc:Fallback>
                <p:oleObj name="数式" r:id="rId22" imgW="177480" imgH="215640" progId="Equation.3">
                  <p:embed/>
                  <p:pic>
                    <p:nvPicPr>
                      <p:cNvPr id="0"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25168" name="数式" r:id="rId24" imgW="241200" imgH="228600" progId="Equation.3">
                  <p:embed/>
                </p:oleObj>
              </mc:Choice>
              <mc:Fallback>
                <p:oleObj name="数式" r:id="rId24" imgW="241200" imgH="228600" progId="Equation.3">
                  <p:embed/>
                  <p:pic>
                    <p:nvPicPr>
                      <p:cNvPr id="0"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25169" name="数式" r:id="rId26" imgW="253800" imgH="228600" progId="Equation.3">
                  <p:embed/>
                </p:oleObj>
              </mc:Choice>
              <mc:Fallback>
                <p:oleObj name="数式" r:id="rId26" imgW="253800" imgH="228600" progId="Equation.3">
                  <p:embed/>
                  <p:pic>
                    <p:nvPicPr>
                      <p:cNvPr id="0"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25170" name="数式" r:id="rId28" imgW="177480" imgH="228600" progId="Equation.3">
                  <p:embed/>
                </p:oleObj>
              </mc:Choice>
              <mc:Fallback>
                <p:oleObj name="数式" r:id="rId28" imgW="177480" imgH="228600" progId="Equation.3">
                  <p:embed/>
                  <p:pic>
                    <p:nvPicPr>
                      <p:cNvPr id="0"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25171" name="数式" r:id="rId30" imgW="253800" imgH="241200" progId="Equation.3">
                  <p:embed/>
                </p:oleObj>
              </mc:Choice>
              <mc:Fallback>
                <p:oleObj name="数式" r:id="rId30" imgW="253800" imgH="241200" progId="Equation.3">
                  <p:embed/>
                  <p:pic>
                    <p:nvPicPr>
                      <p:cNvPr id="0" name="Object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25172" name="数式" r:id="rId32" imgW="241200" imgH="241200" progId="Equation.3">
                  <p:embed/>
                </p:oleObj>
              </mc:Choice>
              <mc:Fallback>
                <p:oleObj name="数式" r:id="rId32" imgW="241200" imgH="241200" progId="Equation.3">
                  <p:embed/>
                  <p:pic>
                    <p:nvPicPr>
                      <p:cNvPr id="0" name="Object 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25173" name="数式" r:id="rId34" imgW="241200" imgH="228600" progId="Equation.3">
                  <p:embed/>
                </p:oleObj>
              </mc:Choice>
              <mc:Fallback>
                <p:oleObj name="数式" r:id="rId34" imgW="241200" imgH="228600" progId="Equation.3">
                  <p:embed/>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25174" name="数式" r:id="rId35" imgW="241200" imgH="241200" progId="Equation.3">
                  <p:embed/>
                </p:oleObj>
              </mc:Choice>
              <mc:Fallback>
                <p:oleObj name="数式" r:id="rId35" imgW="241200" imgH="241200" progId="Equation.3">
                  <p:embed/>
                  <p:pic>
                    <p:nvPicPr>
                      <p:cNvPr id="0" name="Object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25175" name="数式" r:id="rId36" imgW="241200" imgH="253800" progId="Equation.3">
                  <p:embed/>
                </p:oleObj>
              </mc:Choice>
              <mc:Fallback>
                <p:oleObj name="数式" r:id="rId36" imgW="241200" imgH="253800" progId="Equation.3">
                  <p:embed/>
                  <p:pic>
                    <p:nvPicPr>
                      <p:cNvPr id="0"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25176" name="数式" r:id="rId37" imgW="253800" imgH="241200" progId="Equation.3">
                  <p:embed/>
                </p:oleObj>
              </mc:Choice>
              <mc:Fallback>
                <p:oleObj name="数式" r:id="rId37" imgW="253800" imgH="241200" progId="Equation.3">
                  <p:embed/>
                  <p:pic>
                    <p:nvPicPr>
                      <p:cNvPr id="0" name="Object 3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25177" name="数式" r:id="rId38" imgW="253800" imgH="228600" progId="Equation.3">
                  <p:embed/>
                </p:oleObj>
              </mc:Choice>
              <mc:Fallback>
                <p:oleObj name="数式" r:id="rId38" imgW="253800" imgH="228600" progId="Equation.3">
                  <p:embed/>
                  <p:pic>
                    <p:nvPicPr>
                      <p:cNvPr id="0" name="Object 3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25178" name="数式" r:id="rId39" imgW="241200" imgH="253800" progId="Equation.3">
                  <p:embed/>
                </p:oleObj>
              </mc:Choice>
              <mc:Fallback>
                <p:oleObj name="数式" r:id="rId39" imgW="241200" imgH="253800" progId="Equation.3">
                  <p:embed/>
                  <p:pic>
                    <p:nvPicPr>
                      <p:cNvPr id="0"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247"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248" name="テキスト ボックス 247"/>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24987" name="Object 5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25179" name="数式" r:id="rId40" imgW="1193760" imgH="228600" progId="Equation.3">
                  <p:embed/>
                </p:oleObj>
              </mc:Choice>
              <mc:Fallback>
                <p:oleObj name="数式" r:id="rId40" imgW="1193760" imgH="228600" progId="Equation.3">
                  <p:embed/>
                  <p:pic>
                    <p:nvPicPr>
                      <p:cNvPr id="0" name="Picture 5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88" name="Object 6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25180" name="数式" r:id="rId42" imgW="1206360" imgH="228600" progId="Equation.3">
                  <p:embed/>
                </p:oleObj>
              </mc:Choice>
              <mc:Fallback>
                <p:oleObj name="数式" r:id="rId42" imgW="1206360" imgH="228600" progId="Equation.3">
                  <p:embed/>
                  <p:pic>
                    <p:nvPicPr>
                      <p:cNvPr id="0" name="Picture 6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89" name="Object 6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25181" name="数式" r:id="rId44" imgW="1193760" imgH="241200" progId="Equation.3">
                  <p:embed/>
                </p:oleObj>
              </mc:Choice>
              <mc:Fallback>
                <p:oleObj name="数式" r:id="rId44" imgW="1193760" imgH="241200" progId="Equation.3">
                  <p:embed/>
                  <p:pic>
                    <p:nvPicPr>
                      <p:cNvPr id="0" name="Picture 6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正方形/長方形 242"/>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a:t>
            </a:r>
            <a:r>
              <a:rPr lang="en-US" altLang="ja-JP" dirty="0" smtClean="0"/>
              <a:t>DCOP</a:t>
            </a:r>
            <a:endParaRPr kumimoji="1" lang="ja-JP" altLang="en-US" dirty="0"/>
          </a:p>
        </p:txBody>
      </p:sp>
      <p:sp>
        <p:nvSpPr>
          <p:cNvPr id="152" name="下矢印 151"/>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7"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27182" name="数式" r:id="rId4" imgW="2070000" imgH="393480" progId="Equation.3">
                  <p:embed/>
                </p:oleObj>
              </mc:Choice>
              <mc:Fallback>
                <p:oleObj name="数式" r:id="rId4" imgW="2070000" imgH="39348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8"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27183" name="数式" r:id="rId6" imgW="2031840" imgH="393480" progId="Equation.3">
                  <p:embed/>
                </p:oleObj>
              </mc:Choice>
              <mc:Fallback>
                <p:oleObj name="数式" r:id="rId6" imgW="2031840" imgH="39348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27184" name="数式" r:id="rId8" imgW="2070000" imgH="393480" progId="Equation.3">
                  <p:embed/>
                </p:oleObj>
              </mc:Choice>
              <mc:Fallback>
                <p:oleObj name="数式" r:id="rId8" imgW="2070000" imgH="3934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27185" name="数式" r:id="rId10" imgW="2145960" imgH="393480" progId="Equation.3">
                  <p:embed/>
                </p:oleObj>
              </mc:Choice>
              <mc:Fallback>
                <p:oleObj name="数式" r:id="rId10" imgW="2145960" imgH="39348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27186" name="数式" r:id="rId12" imgW="2145960" imgH="393480" progId="Equation.3">
                  <p:embed/>
                </p:oleObj>
              </mc:Choice>
              <mc:Fallback>
                <p:oleObj name="数式" r:id="rId12" imgW="2145960" imgH="39348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27187" name="数式" r:id="rId14" imgW="2031840" imgH="393480" progId="Equation.3">
                  <p:embed/>
                </p:oleObj>
              </mc:Choice>
              <mc:Fallback>
                <p:oleObj name="数式" r:id="rId14" imgW="2031840" imgH="393480"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27188" name="数式" r:id="rId16" imgW="164880" imgH="215640" progId="Equation.3">
                  <p:embed/>
                </p:oleObj>
              </mc:Choice>
              <mc:Fallback>
                <p:oleObj name="数式" r:id="rId16" imgW="164880" imgH="21564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27189" name="数式" r:id="rId18" imgW="241200" imgH="253800" progId="Equation.3">
                  <p:embed/>
                </p:oleObj>
              </mc:Choice>
              <mc:Fallback>
                <p:oleObj name="数式" r:id="rId18" imgW="241200" imgH="253800" progId="Equation.3">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27190" name="数式" r:id="rId20" imgW="241200" imgH="253800" progId="Equation.3">
                  <p:embed/>
                </p:oleObj>
              </mc:Choice>
              <mc:Fallback>
                <p:oleObj name="数式" r:id="rId20" imgW="241200" imgH="253800" progId="Equation.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27191" name="数式" r:id="rId22" imgW="177480" imgH="215640" progId="Equation.3">
                  <p:embed/>
                </p:oleObj>
              </mc:Choice>
              <mc:Fallback>
                <p:oleObj name="数式" r:id="rId22" imgW="177480" imgH="215640" progId="Equation.3">
                  <p:embed/>
                  <p:pic>
                    <p:nvPicPr>
                      <p:cNvPr id="0"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27192" name="数式" r:id="rId24" imgW="241200" imgH="228600" progId="Equation.3">
                  <p:embed/>
                </p:oleObj>
              </mc:Choice>
              <mc:Fallback>
                <p:oleObj name="数式" r:id="rId24" imgW="241200" imgH="228600" progId="Equation.3">
                  <p:embed/>
                  <p:pic>
                    <p:nvPicPr>
                      <p:cNvPr id="0"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27193" name="数式" r:id="rId26" imgW="253800" imgH="228600" progId="Equation.3">
                  <p:embed/>
                </p:oleObj>
              </mc:Choice>
              <mc:Fallback>
                <p:oleObj name="数式" r:id="rId26" imgW="253800" imgH="228600" progId="Equation.3">
                  <p:embed/>
                  <p:pic>
                    <p:nvPicPr>
                      <p:cNvPr id="0"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27194" name="数式" r:id="rId28" imgW="177480" imgH="228600" progId="Equation.3">
                  <p:embed/>
                </p:oleObj>
              </mc:Choice>
              <mc:Fallback>
                <p:oleObj name="数式" r:id="rId28" imgW="177480" imgH="228600" progId="Equation.3">
                  <p:embed/>
                  <p:pic>
                    <p:nvPicPr>
                      <p:cNvPr id="0"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27195" name="数式" r:id="rId30" imgW="253800" imgH="241200" progId="Equation.3">
                  <p:embed/>
                </p:oleObj>
              </mc:Choice>
              <mc:Fallback>
                <p:oleObj name="数式" r:id="rId30" imgW="253800" imgH="241200" progId="Equation.3">
                  <p:embed/>
                  <p:pic>
                    <p:nvPicPr>
                      <p:cNvPr id="0" name="Object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27196" name="数式" r:id="rId32" imgW="241200" imgH="241200" progId="Equation.3">
                  <p:embed/>
                </p:oleObj>
              </mc:Choice>
              <mc:Fallback>
                <p:oleObj name="数式" r:id="rId32" imgW="241200" imgH="241200" progId="Equation.3">
                  <p:embed/>
                  <p:pic>
                    <p:nvPicPr>
                      <p:cNvPr id="0" name="Object 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27197" name="数式" r:id="rId34" imgW="241200" imgH="228600" progId="Equation.3">
                  <p:embed/>
                </p:oleObj>
              </mc:Choice>
              <mc:Fallback>
                <p:oleObj name="数式" r:id="rId34" imgW="241200" imgH="228600" progId="Equation.3">
                  <p:embed/>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27198" name="数式" r:id="rId35" imgW="241200" imgH="241200" progId="Equation.3">
                  <p:embed/>
                </p:oleObj>
              </mc:Choice>
              <mc:Fallback>
                <p:oleObj name="数式" r:id="rId35" imgW="241200" imgH="241200" progId="Equation.3">
                  <p:embed/>
                  <p:pic>
                    <p:nvPicPr>
                      <p:cNvPr id="0" name="Object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27199" name="数式" r:id="rId36" imgW="241200" imgH="253800" progId="Equation.3">
                  <p:embed/>
                </p:oleObj>
              </mc:Choice>
              <mc:Fallback>
                <p:oleObj name="数式" r:id="rId36" imgW="241200" imgH="253800" progId="Equation.3">
                  <p:embed/>
                  <p:pic>
                    <p:nvPicPr>
                      <p:cNvPr id="0"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27200" name="数式" r:id="rId37" imgW="253800" imgH="241200" progId="Equation.3">
                  <p:embed/>
                </p:oleObj>
              </mc:Choice>
              <mc:Fallback>
                <p:oleObj name="数式" r:id="rId37" imgW="253800" imgH="241200" progId="Equation.3">
                  <p:embed/>
                  <p:pic>
                    <p:nvPicPr>
                      <p:cNvPr id="0" name="Object 3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27201" name="数式" r:id="rId38" imgW="253800" imgH="228600" progId="Equation.3">
                  <p:embed/>
                </p:oleObj>
              </mc:Choice>
              <mc:Fallback>
                <p:oleObj name="数式" r:id="rId38" imgW="253800" imgH="228600" progId="Equation.3">
                  <p:embed/>
                  <p:pic>
                    <p:nvPicPr>
                      <p:cNvPr id="0" name="Object 3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27202" name="数式" r:id="rId39" imgW="241200" imgH="253800" progId="Equation.3">
                  <p:embed/>
                </p:oleObj>
              </mc:Choice>
              <mc:Fallback>
                <p:oleObj name="数式" r:id="rId39" imgW="241200" imgH="253800" progId="Equation.3">
                  <p:embed/>
                  <p:pic>
                    <p:nvPicPr>
                      <p:cNvPr id="0"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27203" name="数式" r:id="rId40" imgW="507960" imgH="228600" progId="Equation.3">
                  <p:embed/>
                </p:oleObj>
              </mc:Choice>
              <mc:Fallback>
                <p:oleObj name="数式" r:id="rId40" imgW="507960" imgH="228600" progId="Equation.3">
                  <p:embed/>
                  <p:pic>
                    <p:nvPicPr>
                      <p:cNvPr id="0" name="Picture 2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27004" name="Object 28"/>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27204" name="数式" r:id="rId42" imgW="1193760" imgH="228600" progId="Equation.3">
                  <p:embed/>
                </p:oleObj>
              </mc:Choice>
              <mc:Fallback>
                <p:oleObj name="数式" r:id="rId42" imgW="1193760" imgH="228600" progId="Equation.3">
                  <p:embed/>
                  <p:pic>
                    <p:nvPicPr>
                      <p:cNvPr id="0" name="Picture 2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5" name="Object 29"/>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27205" name="数式" r:id="rId44" imgW="1206360" imgH="228600" progId="Equation.3">
                  <p:embed/>
                </p:oleObj>
              </mc:Choice>
              <mc:Fallback>
                <p:oleObj name="数式" r:id="rId44" imgW="1206360" imgH="228600" progId="Equation.3">
                  <p:embed/>
                  <p:pic>
                    <p:nvPicPr>
                      <p:cNvPr id="0" name="Picture 2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6" name="Object 30"/>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27206" name="数式" r:id="rId46" imgW="1193760" imgH="241200" progId="Equation.3">
                  <p:embed/>
                </p:oleObj>
              </mc:Choice>
              <mc:Fallback>
                <p:oleObj name="数式" r:id="rId46" imgW="1193760" imgH="241200" progId="Equation.3">
                  <p:embed/>
                  <p:pic>
                    <p:nvPicPr>
                      <p:cNvPr id="0" name="Picture 3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正方形/長方形 242"/>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21957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774035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3635896"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413995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4499992"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522007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152" name="下矢印 151"/>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7"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28247" name="数式" r:id="rId4" imgW="2070000" imgH="393480" progId="Equation.3">
                  <p:embed/>
                </p:oleObj>
              </mc:Choice>
              <mc:Fallback>
                <p:oleObj name="数式" r:id="rId4" imgW="2070000" imgH="39348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8"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28248" name="数式" r:id="rId6" imgW="2031840" imgH="393480" progId="Equation.3">
                  <p:embed/>
                </p:oleObj>
              </mc:Choice>
              <mc:Fallback>
                <p:oleObj name="数式" r:id="rId6" imgW="2031840" imgH="39348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28249" name="数式" r:id="rId8" imgW="2070000" imgH="393480" progId="Equation.3">
                  <p:embed/>
                </p:oleObj>
              </mc:Choice>
              <mc:Fallback>
                <p:oleObj name="数式" r:id="rId8" imgW="2070000" imgH="3934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28250" name="数式" r:id="rId10" imgW="2145960" imgH="393480" progId="Equation.3">
                  <p:embed/>
                </p:oleObj>
              </mc:Choice>
              <mc:Fallback>
                <p:oleObj name="数式" r:id="rId10" imgW="2145960" imgH="39348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28251" name="数式" r:id="rId12" imgW="2145960" imgH="393480" progId="Equation.3">
                  <p:embed/>
                </p:oleObj>
              </mc:Choice>
              <mc:Fallback>
                <p:oleObj name="数式" r:id="rId12" imgW="2145960" imgH="39348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28252" name="数式" r:id="rId14" imgW="2031840" imgH="393480" progId="Equation.3">
                  <p:embed/>
                </p:oleObj>
              </mc:Choice>
              <mc:Fallback>
                <p:oleObj name="数式" r:id="rId14" imgW="2031840" imgH="393480"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28253" name="数式" r:id="rId16" imgW="164880" imgH="215640" progId="Equation.3">
                  <p:embed/>
                </p:oleObj>
              </mc:Choice>
              <mc:Fallback>
                <p:oleObj name="数式" r:id="rId16" imgW="164880" imgH="21564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28254" name="数式" r:id="rId18" imgW="241200" imgH="253800" progId="Equation.3">
                  <p:embed/>
                </p:oleObj>
              </mc:Choice>
              <mc:Fallback>
                <p:oleObj name="数式" r:id="rId18" imgW="241200" imgH="253800" progId="Equation.3">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28255" name="数式" r:id="rId20" imgW="241200" imgH="253800" progId="Equation.3">
                  <p:embed/>
                </p:oleObj>
              </mc:Choice>
              <mc:Fallback>
                <p:oleObj name="数式" r:id="rId20" imgW="241200" imgH="253800" progId="Equation.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28256" name="数式" r:id="rId22" imgW="177480" imgH="215640" progId="Equation.3">
                  <p:embed/>
                </p:oleObj>
              </mc:Choice>
              <mc:Fallback>
                <p:oleObj name="数式" r:id="rId22" imgW="177480" imgH="215640" progId="Equation.3">
                  <p:embed/>
                  <p:pic>
                    <p:nvPicPr>
                      <p:cNvPr id="0"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28257" name="数式" r:id="rId24" imgW="241200" imgH="228600" progId="Equation.3">
                  <p:embed/>
                </p:oleObj>
              </mc:Choice>
              <mc:Fallback>
                <p:oleObj name="数式" r:id="rId24" imgW="241200" imgH="228600" progId="Equation.3">
                  <p:embed/>
                  <p:pic>
                    <p:nvPicPr>
                      <p:cNvPr id="0"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28258" name="数式" r:id="rId26" imgW="253800" imgH="228600" progId="Equation.3">
                  <p:embed/>
                </p:oleObj>
              </mc:Choice>
              <mc:Fallback>
                <p:oleObj name="数式" r:id="rId26" imgW="253800" imgH="228600" progId="Equation.3">
                  <p:embed/>
                  <p:pic>
                    <p:nvPicPr>
                      <p:cNvPr id="0"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28259" name="数式" r:id="rId28" imgW="177480" imgH="228600" progId="Equation.3">
                  <p:embed/>
                </p:oleObj>
              </mc:Choice>
              <mc:Fallback>
                <p:oleObj name="数式" r:id="rId28" imgW="177480" imgH="228600" progId="Equation.3">
                  <p:embed/>
                  <p:pic>
                    <p:nvPicPr>
                      <p:cNvPr id="0"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28260" name="数式" r:id="rId30" imgW="253800" imgH="241200" progId="Equation.3">
                  <p:embed/>
                </p:oleObj>
              </mc:Choice>
              <mc:Fallback>
                <p:oleObj name="数式" r:id="rId30" imgW="253800" imgH="241200" progId="Equation.3">
                  <p:embed/>
                  <p:pic>
                    <p:nvPicPr>
                      <p:cNvPr id="0" name="Object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28261" name="数式" r:id="rId32" imgW="241200" imgH="241200" progId="Equation.3">
                  <p:embed/>
                </p:oleObj>
              </mc:Choice>
              <mc:Fallback>
                <p:oleObj name="数式" r:id="rId32" imgW="241200" imgH="241200" progId="Equation.3">
                  <p:embed/>
                  <p:pic>
                    <p:nvPicPr>
                      <p:cNvPr id="0" name="Object 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28262" name="数式" r:id="rId34" imgW="241200" imgH="228600" progId="Equation.3">
                  <p:embed/>
                </p:oleObj>
              </mc:Choice>
              <mc:Fallback>
                <p:oleObj name="数式" r:id="rId34" imgW="241200" imgH="228600" progId="Equation.3">
                  <p:embed/>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28263" name="数式" r:id="rId35" imgW="241200" imgH="241200" progId="Equation.3">
                  <p:embed/>
                </p:oleObj>
              </mc:Choice>
              <mc:Fallback>
                <p:oleObj name="数式" r:id="rId35" imgW="241200" imgH="241200" progId="Equation.3">
                  <p:embed/>
                  <p:pic>
                    <p:nvPicPr>
                      <p:cNvPr id="0" name="Object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28264" name="数式" r:id="rId36" imgW="241200" imgH="253800" progId="Equation.3">
                  <p:embed/>
                </p:oleObj>
              </mc:Choice>
              <mc:Fallback>
                <p:oleObj name="数式" r:id="rId36" imgW="241200" imgH="253800" progId="Equation.3">
                  <p:embed/>
                  <p:pic>
                    <p:nvPicPr>
                      <p:cNvPr id="0"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28265" name="数式" r:id="rId37" imgW="253800" imgH="241200" progId="Equation.3">
                  <p:embed/>
                </p:oleObj>
              </mc:Choice>
              <mc:Fallback>
                <p:oleObj name="数式" r:id="rId37" imgW="253800" imgH="241200" progId="Equation.3">
                  <p:embed/>
                  <p:pic>
                    <p:nvPicPr>
                      <p:cNvPr id="0" name="Object 3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28266" name="数式" r:id="rId38" imgW="253800" imgH="228600" progId="Equation.3">
                  <p:embed/>
                </p:oleObj>
              </mc:Choice>
              <mc:Fallback>
                <p:oleObj name="数式" r:id="rId38" imgW="253800" imgH="228600" progId="Equation.3">
                  <p:embed/>
                  <p:pic>
                    <p:nvPicPr>
                      <p:cNvPr id="0" name="Object 3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28267" name="数式" r:id="rId39" imgW="241200" imgH="253800" progId="Equation.3">
                  <p:embed/>
                </p:oleObj>
              </mc:Choice>
              <mc:Fallback>
                <p:oleObj name="数式" r:id="rId39" imgW="241200" imgH="253800" progId="Equation.3">
                  <p:embed/>
                  <p:pic>
                    <p:nvPicPr>
                      <p:cNvPr id="0"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28268" name="数式" r:id="rId40" imgW="507960" imgH="228600" progId="Equation.3">
                  <p:embed/>
                </p:oleObj>
              </mc:Choice>
              <mc:Fallback>
                <p:oleObj name="数式" r:id="rId40" imgW="507960" imgH="228600" progId="Equation.3">
                  <p:embed/>
                  <p:pic>
                    <p:nvPicPr>
                      <p:cNvPr id="0" name="Picture 2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28269" name="数式" r:id="rId42" imgW="520560" imgH="228600" progId="Equation.3">
                  <p:embed/>
                </p:oleObj>
              </mc:Choice>
              <mc:Fallback>
                <p:oleObj name="数式" r:id="rId42" imgW="520560" imgH="228600" progId="Equation.3">
                  <p:embed/>
                  <p:pic>
                    <p:nvPicPr>
                      <p:cNvPr id="0" name="Picture 2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28029" name="Object 2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28270" name="数式" r:id="rId44" imgW="1193760" imgH="228600" progId="Equation.3">
                  <p:embed/>
                </p:oleObj>
              </mc:Choice>
              <mc:Fallback>
                <p:oleObj name="数式" r:id="rId44" imgW="1193760" imgH="228600" progId="Equation.3">
                  <p:embed/>
                  <p:pic>
                    <p:nvPicPr>
                      <p:cNvPr id="0" name="Picture 2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30" name="Object 3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28271" name="数式" r:id="rId46" imgW="1206360" imgH="228600" progId="Equation.3">
                  <p:embed/>
                </p:oleObj>
              </mc:Choice>
              <mc:Fallback>
                <p:oleObj name="数式" r:id="rId46" imgW="1206360" imgH="228600" progId="Equation.3">
                  <p:embed/>
                  <p:pic>
                    <p:nvPicPr>
                      <p:cNvPr id="0" name="Picture 3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31" name="Object 3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28272" name="数式" r:id="rId48" imgW="1193760" imgH="241200" progId="Equation.3">
                  <p:embed/>
                </p:oleObj>
              </mc:Choice>
              <mc:Fallback>
                <p:oleObj name="数式" r:id="rId48" imgW="1193760" imgH="241200" progId="Equation.3">
                  <p:embed/>
                  <p:pic>
                    <p:nvPicPr>
                      <p:cNvPr id="0" name="Picture 3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正方形/長方形 244"/>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5220072"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212372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6948264"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738031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8460432"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8388424"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21957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774035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3635896"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413995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4499992"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522007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152" name="下矢印 151"/>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7"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29245" name="数式" r:id="rId4" imgW="2070000" imgH="393480" progId="Equation.3">
                  <p:embed/>
                </p:oleObj>
              </mc:Choice>
              <mc:Fallback>
                <p:oleObj name="数式" r:id="rId4" imgW="2070000" imgH="39348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8"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29246" name="数式" r:id="rId6" imgW="2031840" imgH="393480" progId="Equation.3">
                  <p:embed/>
                </p:oleObj>
              </mc:Choice>
              <mc:Fallback>
                <p:oleObj name="数式" r:id="rId6" imgW="2031840" imgH="39348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29247" name="数式" r:id="rId8" imgW="2070000" imgH="393480" progId="Equation.3">
                  <p:embed/>
                </p:oleObj>
              </mc:Choice>
              <mc:Fallback>
                <p:oleObj name="数式" r:id="rId8" imgW="2070000" imgH="3934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29248" name="数式" r:id="rId10" imgW="2145960" imgH="393480" progId="Equation.3">
                  <p:embed/>
                </p:oleObj>
              </mc:Choice>
              <mc:Fallback>
                <p:oleObj name="数式" r:id="rId10" imgW="2145960" imgH="39348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29249" name="数式" r:id="rId12" imgW="2145960" imgH="393480" progId="Equation.3">
                  <p:embed/>
                </p:oleObj>
              </mc:Choice>
              <mc:Fallback>
                <p:oleObj name="数式" r:id="rId12" imgW="2145960" imgH="39348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29250" name="数式" r:id="rId14" imgW="2031840" imgH="393480" progId="Equation.3">
                  <p:embed/>
                </p:oleObj>
              </mc:Choice>
              <mc:Fallback>
                <p:oleObj name="数式" r:id="rId14" imgW="2031840" imgH="393480"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29251" name="数式" r:id="rId16" imgW="164880" imgH="215640" progId="Equation.3">
                  <p:embed/>
                </p:oleObj>
              </mc:Choice>
              <mc:Fallback>
                <p:oleObj name="数式" r:id="rId16" imgW="164880" imgH="21564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29252" name="数式" r:id="rId18" imgW="241200" imgH="253800" progId="Equation.3">
                  <p:embed/>
                </p:oleObj>
              </mc:Choice>
              <mc:Fallback>
                <p:oleObj name="数式" r:id="rId18" imgW="241200" imgH="253800" progId="Equation.3">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29253" name="数式" r:id="rId20" imgW="241200" imgH="253800" progId="Equation.3">
                  <p:embed/>
                </p:oleObj>
              </mc:Choice>
              <mc:Fallback>
                <p:oleObj name="数式" r:id="rId20" imgW="241200" imgH="253800" progId="Equation.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29254" name="数式" r:id="rId22" imgW="177480" imgH="215640" progId="Equation.3">
                  <p:embed/>
                </p:oleObj>
              </mc:Choice>
              <mc:Fallback>
                <p:oleObj name="数式" r:id="rId22" imgW="177480" imgH="215640" progId="Equation.3">
                  <p:embed/>
                  <p:pic>
                    <p:nvPicPr>
                      <p:cNvPr id="0"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29255" name="数式" r:id="rId24" imgW="241200" imgH="228600" progId="Equation.3">
                  <p:embed/>
                </p:oleObj>
              </mc:Choice>
              <mc:Fallback>
                <p:oleObj name="数式" r:id="rId24" imgW="241200" imgH="228600" progId="Equation.3">
                  <p:embed/>
                  <p:pic>
                    <p:nvPicPr>
                      <p:cNvPr id="0"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29256" name="数式" r:id="rId26" imgW="253800" imgH="228600" progId="Equation.3">
                  <p:embed/>
                </p:oleObj>
              </mc:Choice>
              <mc:Fallback>
                <p:oleObj name="数式" r:id="rId26" imgW="253800" imgH="228600" progId="Equation.3">
                  <p:embed/>
                  <p:pic>
                    <p:nvPicPr>
                      <p:cNvPr id="0"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29257" name="数式" r:id="rId28" imgW="177480" imgH="228600" progId="Equation.3">
                  <p:embed/>
                </p:oleObj>
              </mc:Choice>
              <mc:Fallback>
                <p:oleObj name="数式" r:id="rId28" imgW="177480" imgH="228600" progId="Equation.3">
                  <p:embed/>
                  <p:pic>
                    <p:nvPicPr>
                      <p:cNvPr id="0"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29258" name="数式" r:id="rId30" imgW="253800" imgH="241200" progId="Equation.3">
                  <p:embed/>
                </p:oleObj>
              </mc:Choice>
              <mc:Fallback>
                <p:oleObj name="数式" r:id="rId30" imgW="253800" imgH="241200" progId="Equation.3">
                  <p:embed/>
                  <p:pic>
                    <p:nvPicPr>
                      <p:cNvPr id="0" name="Object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29259" name="数式" r:id="rId32" imgW="241200" imgH="241200" progId="Equation.3">
                  <p:embed/>
                </p:oleObj>
              </mc:Choice>
              <mc:Fallback>
                <p:oleObj name="数式" r:id="rId32" imgW="241200" imgH="241200" progId="Equation.3">
                  <p:embed/>
                  <p:pic>
                    <p:nvPicPr>
                      <p:cNvPr id="0" name="Object 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29260" name="数式" r:id="rId34" imgW="241200" imgH="228600" progId="Equation.3">
                  <p:embed/>
                </p:oleObj>
              </mc:Choice>
              <mc:Fallback>
                <p:oleObj name="数式" r:id="rId34" imgW="241200" imgH="228600" progId="Equation.3">
                  <p:embed/>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29261" name="数式" r:id="rId35" imgW="241200" imgH="241200" progId="Equation.3">
                  <p:embed/>
                </p:oleObj>
              </mc:Choice>
              <mc:Fallback>
                <p:oleObj name="数式" r:id="rId35" imgW="241200" imgH="241200" progId="Equation.3">
                  <p:embed/>
                  <p:pic>
                    <p:nvPicPr>
                      <p:cNvPr id="0" name="Object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29262" name="数式" r:id="rId36" imgW="241200" imgH="253800" progId="Equation.3">
                  <p:embed/>
                </p:oleObj>
              </mc:Choice>
              <mc:Fallback>
                <p:oleObj name="数式" r:id="rId36" imgW="241200" imgH="253800" progId="Equation.3">
                  <p:embed/>
                  <p:pic>
                    <p:nvPicPr>
                      <p:cNvPr id="0"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29263" name="数式" r:id="rId37" imgW="253800" imgH="241200" progId="Equation.3">
                  <p:embed/>
                </p:oleObj>
              </mc:Choice>
              <mc:Fallback>
                <p:oleObj name="数式" r:id="rId37" imgW="253800" imgH="241200" progId="Equation.3">
                  <p:embed/>
                  <p:pic>
                    <p:nvPicPr>
                      <p:cNvPr id="0" name="Object 3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29264" name="数式" r:id="rId38" imgW="253800" imgH="228600" progId="Equation.3">
                  <p:embed/>
                </p:oleObj>
              </mc:Choice>
              <mc:Fallback>
                <p:oleObj name="数式" r:id="rId38" imgW="253800" imgH="228600" progId="Equation.3">
                  <p:embed/>
                  <p:pic>
                    <p:nvPicPr>
                      <p:cNvPr id="0" name="Object 3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29265" name="数式" r:id="rId39" imgW="241200" imgH="253800" progId="Equation.3">
                  <p:embed/>
                </p:oleObj>
              </mc:Choice>
              <mc:Fallback>
                <p:oleObj name="数式" r:id="rId39" imgW="241200" imgH="253800" progId="Equation.3">
                  <p:embed/>
                  <p:pic>
                    <p:nvPicPr>
                      <p:cNvPr id="0"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29266" name="数式" r:id="rId40" imgW="507960" imgH="228600" progId="Equation.3">
                  <p:embed/>
                </p:oleObj>
              </mc:Choice>
              <mc:Fallback>
                <p:oleObj name="数式" r:id="rId40" imgW="507960" imgH="228600" progId="Equation.3">
                  <p:embed/>
                  <p:pic>
                    <p:nvPicPr>
                      <p:cNvPr id="0" name="Picture 2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29267" name="数式" r:id="rId42" imgW="520560" imgH="228600" progId="Equation.3">
                  <p:embed/>
                </p:oleObj>
              </mc:Choice>
              <mc:Fallback>
                <p:oleObj name="数式" r:id="rId42" imgW="520560" imgH="228600" progId="Equation.3">
                  <p:embed/>
                  <p:pic>
                    <p:nvPicPr>
                      <p:cNvPr id="0" name="Picture 2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29268" name="数式" r:id="rId44" imgW="520560" imgH="241200" progId="Equation.3">
                  <p:embed/>
                </p:oleObj>
              </mc:Choice>
              <mc:Fallback>
                <p:oleObj name="数式" r:id="rId44" imgW="520560" imgH="241200" progId="Equation.3">
                  <p:embed/>
                  <p:pic>
                    <p:nvPicPr>
                      <p:cNvPr id="0" name="Picture 2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29053" name="Object 2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29269" name="数式" r:id="rId46" imgW="1193760" imgH="228600" progId="Equation.3">
                  <p:embed/>
                </p:oleObj>
              </mc:Choice>
              <mc:Fallback>
                <p:oleObj name="数式" r:id="rId46" imgW="1193760" imgH="228600" progId="Equation.3">
                  <p:embed/>
                  <p:pic>
                    <p:nvPicPr>
                      <p:cNvPr id="0" name="Picture 2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54" name="Object 3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29270" name="数式" r:id="rId48" imgW="1206360" imgH="228600" progId="Equation.3">
                  <p:embed/>
                </p:oleObj>
              </mc:Choice>
              <mc:Fallback>
                <p:oleObj name="数式" r:id="rId48" imgW="1206360" imgH="228600" progId="Equation.3">
                  <p:embed/>
                  <p:pic>
                    <p:nvPicPr>
                      <p:cNvPr id="0" name="Picture 3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55" name="Object 3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29271" name="数式" r:id="rId50" imgW="1193760" imgH="241200" progId="Equation.3">
                  <p:embed/>
                </p:oleObj>
              </mc:Choice>
              <mc:Fallback>
                <p:oleObj name="数式" r:id="rId50" imgW="1193760" imgH="241200" progId="Equation.3">
                  <p:embed/>
                  <p:pic>
                    <p:nvPicPr>
                      <p:cNvPr id="0" name="Picture 3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 name="直線矢印コネクタ 134"/>
          <p:cNvCxnSpPr/>
          <p:nvPr/>
        </p:nvCxnSpPr>
        <p:spPr>
          <a:xfrm>
            <a:off x="2483768" y="5877272"/>
            <a:ext cx="4320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正方形/長方形 133"/>
          <p:cNvSpPr/>
          <p:nvPr/>
        </p:nvSpPr>
        <p:spPr>
          <a:xfrm>
            <a:off x="2771800" y="4581128"/>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152" name="下矢印 151"/>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0292" name="数式" r:id="rId4" imgW="164880" imgH="215640" progId="Equation.3">
                  <p:embed/>
                </p:oleObj>
              </mc:Choice>
              <mc:Fallback>
                <p:oleObj name="数式" r:id="rId4" imgW="164880" imgH="21564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0293" name="数式" r:id="rId6" imgW="241200" imgH="253800" progId="Equation.3">
                  <p:embed/>
                </p:oleObj>
              </mc:Choice>
              <mc:Fallback>
                <p:oleObj name="数式" r:id="rId6" imgW="241200" imgH="2538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0294" name="数式" r:id="rId8" imgW="241200" imgH="253800" progId="Equation.3">
                  <p:embed/>
                </p:oleObj>
              </mc:Choice>
              <mc:Fallback>
                <p:oleObj name="数式" r:id="rId8" imgW="241200" imgH="2538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0295" name="数式" r:id="rId10" imgW="177480" imgH="215640" progId="Equation.3">
                  <p:embed/>
                </p:oleObj>
              </mc:Choice>
              <mc:Fallback>
                <p:oleObj name="数式" r:id="rId10" imgW="177480" imgH="21564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0296" name="数式" r:id="rId12" imgW="241200" imgH="228600" progId="Equation.3">
                  <p:embed/>
                </p:oleObj>
              </mc:Choice>
              <mc:Fallback>
                <p:oleObj name="数式" r:id="rId12" imgW="241200" imgH="22860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0297" name="数式" r:id="rId14" imgW="253800" imgH="228600" progId="Equation.3">
                  <p:embed/>
                </p:oleObj>
              </mc:Choice>
              <mc:Fallback>
                <p:oleObj name="数式" r:id="rId14" imgW="253800" imgH="228600"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0298" name="数式" r:id="rId16" imgW="177480" imgH="228600" progId="Equation.3">
                  <p:embed/>
                </p:oleObj>
              </mc:Choice>
              <mc:Fallback>
                <p:oleObj name="数式" r:id="rId16" imgW="177480" imgH="228600" progId="Equation.3">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0299" name="数式" r:id="rId18" imgW="253800" imgH="241200" progId="Equation.3">
                  <p:embed/>
                </p:oleObj>
              </mc:Choice>
              <mc:Fallback>
                <p:oleObj name="数式" r:id="rId18" imgW="253800" imgH="241200" progId="Equation.3">
                  <p:embed/>
                  <p:pic>
                    <p:nvPicPr>
                      <p:cNvPr id="0"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0300" name="数式" r:id="rId20" imgW="241200" imgH="241200" progId="Equation.3">
                  <p:embed/>
                </p:oleObj>
              </mc:Choice>
              <mc:Fallback>
                <p:oleObj name="数式" r:id="rId20" imgW="241200" imgH="241200" progId="Equation.3">
                  <p:embed/>
                  <p:pic>
                    <p:nvPicPr>
                      <p:cNvPr id="0" name="Object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0301" name="数式" r:id="rId22" imgW="241200" imgH="228600" progId="Equation.3">
                  <p:embed/>
                </p:oleObj>
              </mc:Choice>
              <mc:Fallback>
                <p:oleObj name="数式" r:id="rId22" imgW="241200" imgH="228600" progId="Equation.3">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0302" name="数式" r:id="rId23" imgW="241200" imgH="241200" progId="Equation.3">
                  <p:embed/>
                </p:oleObj>
              </mc:Choice>
              <mc:Fallback>
                <p:oleObj name="数式" r:id="rId23" imgW="241200" imgH="241200" progId="Equation.3">
                  <p:embed/>
                  <p:pic>
                    <p:nvPicPr>
                      <p:cNvPr id="0"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0303" name="数式" r:id="rId24" imgW="241200" imgH="253800" progId="Equation.3">
                  <p:embed/>
                </p:oleObj>
              </mc:Choice>
              <mc:Fallback>
                <p:oleObj name="数式" r:id="rId24" imgW="241200" imgH="253800" progId="Equation.3">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0304" name="数式" r:id="rId25" imgW="253800" imgH="241200" progId="Equation.3">
                  <p:embed/>
                </p:oleObj>
              </mc:Choice>
              <mc:Fallback>
                <p:oleObj name="数式" r:id="rId25" imgW="253800" imgH="241200" progId="Equation.3">
                  <p:embed/>
                  <p:pic>
                    <p:nvPicPr>
                      <p:cNvPr id="0" name="Object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0305" name="数式" r:id="rId26" imgW="253800" imgH="228600" progId="Equation.3">
                  <p:embed/>
                </p:oleObj>
              </mc:Choice>
              <mc:Fallback>
                <p:oleObj name="数式" r:id="rId26" imgW="253800" imgH="228600" progId="Equation.3">
                  <p:embed/>
                  <p:pic>
                    <p:nvPicPr>
                      <p:cNvPr id="0" name="Object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0306" name="数式" r:id="rId27" imgW="241200" imgH="253800" progId="Equation.3">
                  <p:embed/>
                </p:oleObj>
              </mc:Choice>
              <mc:Fallback>
                <p:oleObj name="数式" r:id="rId27" imgW="241200" imgH="253800" progId="Equation.3">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0307" name="数式" r:id="rId28" imgW="507960" imgH="228600" progId="Equation.3">
                  <p:embed/>
                </p:oleObj>
              </mc:Choice>
              <mc:Fallback>
                <p:oleObj name="数式" r:id="rId28" imgW="507960" imgH="228600" progId="Equation.3">
                  <p:embed/>
                  <p:pic>
                    <p:nvPicPr>
                      <p:cNvPr id="0" name="Picture 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0308" name="数式" r:id="rId30" imgW="520560" imgH="228600" progId="Equation.3">
                  <p:embed/>
                </p:oleObj>
              </mc:Choice>
              <mc:Fallback>
                <p:oleObj name="数式" r:id="rId30" imgW="520560" imgH="228600" progId="Equation.3">
                  <p:embed/>
                  <p:pic>
                    <p:nvPicPr>
                      <p:cNvPr id="0" name="Picture 2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0309" name="数式" r:id="rId32" imgW="520560" imgH="241200" progId="Equation.3">
                  <p:embed/>
                </p:oleObj>
              </mc:Choice>
              <mc:Fallback>
                <p:oleObj name="数式" r:id="rId32" imgW="520560" imgH="241200" progId="Equation.3">
                  <p:embed/>
                  <p:pic>
                    <p:nvPicPr>
                      <p:cNvPr id="0" name="Picture 2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6" name="直線矢印コネクタ 135"/>
          <p:cNvCxnSpPr/>
          <p:nvPr/>
        </p:nvCxnSpPr>
        <p:spPr>
          <a:xfrm>
            <a:off x="2483768" y="4869160"/>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9053" name="Object 29"/>
          <p:cNvGraphicFramePr>
            <a:graphicFrameLocks noChangeAspect="1"/>
          </p:cNvGraphicFramePr>
          <p:nvPr/>
        </p:nvGraphicFramePr>
        <p:xfrm>
          <a:off x="2771800" y="4509120"/>
          <a:ext cx="341312" cy="323850"/>
        </p:xfrm>
        <a:graphic>
          <a:graphicData uri="http://schemas.openxmlformats.org/presentationml/2006/ole">
            <mc:AlternateContent xmlns:mc="http://schemas.openxmlformats.org/markup-compatibility/2006">
              <mc:Choice xmlns:v="urn:schemas-microsoft-com:vml" Requires="v">
                <p:oleObj spid="_x0000_s130310" name="数式" r:id="rId34" imgW="241200" imgH="228600" progId="Equation.3">
                  <p:embed/>
                </p:oleObj>
              </mc:Choice>
              <mc:Fallback>
                <p:oleObj name="数式" r:id="rId34" imgW="241200" imgH="228600" progId="Equation.3">
                  <p:embed/>
                  <p:pic>
                    <p:nvPicPr>
                      <p:cNvPr id="0" name="Picture 2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71800" y="4509120"/>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 name="正方形/長方形 137"/>
          <p:cNvSpPr/>
          <p:nvPr/>
        </p:nvSpPr>
        <p:spPr>
          <a:xfrm>
            <a:off x="2771800" y="5589240"/>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2771800" y="5517232"/>
          <a:ext cx="341312" cy="323850"/>
        </p:xfrm>
        <a:graphic>
          <a:graphicData uri="http://schemas.openxmlformats.org/presentationml/2006/ole">
            <mc:AlternateContent xmlns:mc="http://schemas.openxmlformats.org/markup-compatibility/2006">
              <mc:Choice xmlns:v="urn:schemas-microsoft-com:vml" Requires="v">
                <p:oleObj spid="_x0000_s130311" name="数式" r:id="rId36" imgW="241200" imgH="228600" progId="Equation.3">
                  <p:embed/>
                </p:oleObj>
              </mc:Choice>
              <mc:Fallback>
                <p:oleObj name="数式" r:id="rId36" imgW="241200" imgH="228600" progId="Equation.3">
                  <p:embed/>
                  <p:pic>
                    <p:nvPicPr>
                      <p:cNvPr id="0" name="Picture 3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71800" y="5517232"/>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 name="正方形/長方形 136"/>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5220072"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p:cNvSpPr/>
          <p:nvPr/>
        </p:nvSpPr>
        <p:spPr>
          <a:xfrm>
            <a:off x="212372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6948264"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738031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8460432"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8388424"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21957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774035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635896"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413995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p:cNvSpPr/>
          <p:nvPr/>
        </p:nvSpPr>
        <p:spPr>
          <a:xfrm>
            <a:off x="4499992"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a:off x="522007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正方形/長方形 252"/>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正方形/長方形 258"/>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260"/>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正方形/長方形 274"/>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正方形/長方形 275"/>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7"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30312" name="数式" r:id="rId38" imgW="2070000" imgH="393480" progId="Equation.3">
                  <p:embed/>
                </p:oleObj>
              </mc:Choice>
              <mc:Fallback>
                <p:oleObj name="数式" r:id="rId38" imgW="2070000" imgH="393480" progId="Equation.3">
                  <p:embed/>
                  <p:pic>
                    <p:nvPicPr>
                      <p:cNvPr id="0" name="Object 2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30313" name="数式" r:id="rId40" imgW="2031840" imgH="393480" progId="Equation.3">
                  <p:embed/>
                </p:oleObj>
              </mc:Choice>
              <mc:Fallback>
                <p:oleObj name="数式" r:id="rId40" imgW="2031840" imgH="393480" progId="Equation.3">
                  <p:embed/>
                  <p:pic>
                    <p:nvPicPr>
                      <p:cNvPr id="0" name="Object 2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9"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30314" name="数式" r:id="rId42" imgW="2070000" imgH="393480" progId="Equation.3">
                  <p:embed/>
                </p:oleObj>
              </mc:Choice>
              <mc:Fallback>
                <p:oleObj name="数式" r:id="rId42" imgW="2070000" imgH="393480" progId="Equation.3">
                  <p:embed/>
                  <p:pic>
                    <p:nvPicPr>
                      <p:cNvPr id="0" name="Object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0"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30315" name="数式" r:id="rId44" imgW="2145960" imgH="393480" progId="Equation.3">
                  <p:embed/>
                </p:oleObj>
              </mc:Choice>
              <mc:Fallback>
                <p:oleObj name="数式" r:id="rId44" imgW="2145960" imgH="393480" progId="Equation.3">
                  <p:embed/>
                  <p:pic>
                    <p:nvPicPr>
                      <p:cNvPr id="0" name="Object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30316" name="数式" r:id="rId46" imgW="2145960" imgH="393480" progId="Equation.3">
                  <p:embed/>
                </p:oleObj>
              </mc:Choice>
              <mc:Fallback>
                <p:oleObj name="数式" r:id="rId46" imgW="2145960" imgH="393480" progId="Equation.3">
                  <p:embed/>
                  <p:pic>
                    <p:nvPicPr>
                      <p:cNvPr id="0" name="Object 2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30317" name="数式" r:id="rId48" imgW="2031840" imgH="393480" progId="Equation.3">
                  <p:embed/>
                </p:oleObj>
              </mc:Choice>
              <mc:Fallback>
                <p:oleObj name="数式" r:id="rId48" imgW="2031840" imgH="393480" progId="Equation.3">
                  <p:embed/>
                  <p:pic>
                    <p:nvPicPr>
                      <p:cNvPr id="0" name="Object 2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3" name="Object 2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30318" name="数式" r:id="rId50" imgW="1193760" imgH="228600" progId="Equation.3">
                  <p:embed/>
                </p:oleObj>
              </mc:Choice>
              <mc:Fallback>
                <p:oleObj name="数式" r:id="rId50" imgW="1193760" imgH="228600" progId="Equation.3">
                  <p:embed/>
                  <p:pic>
                    <p:nvPicPr>
                      <p:cNvPr id="0" name="Picture 38"/>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 name="Object 3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30319" name="数式" r:id="rId52" imgW="1206360" imgH="228600" progId="Equation.3">
                  <p:embed/>
                </p:oleObj>
              </mc:Choice>
              <mc:Fallback>
                <p:oleObj name="数式" r:id="rId52" imgW="1206360" imgH="228600" progId="Equation.3">
                  <p:embed/>
                  <p:pic>
                    <p:nvPicPr>
                      <p:cNvPr id="0" name="Picture 39"/>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5" name="Object 3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30320" name="数式" r:id="rId54" imgW="1193760" imgH="241200" progId="Equation.3">
                  <p:embed/>
                </p:oleObj>
              </mc:Choice>
              <mc:Fallback>
                <p:oleObj name="数式" r:id="rId54" imgW="1193760" imgH="241200" progId="Equation.3">
                  <p:embed/>
                  <p:pic>
                    <p:nvPicPr>
                      <p:cNvPr id="0" name="Picture 40"/>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正方形/長方形 136"/>
          <p:cNvSpPr/>
          <p:nvPr/>
        </p:nvSpPr>
        <p:spPr>
          <a:xfrm>
            <a:off x="5796136" y="4581128"/>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5788025" y="4508500"/>
          <a:ext cx="358775" cy="323850"/>
        </p:xfrm>
        <a:graphic>
          <a:graphicData uri="http://schemas.openxmlformats.org/presentationml/2006/ole">
            <mc:AlternateContent xmlns:mc="http://schemas.openxmlformats.org/markup-compatibility/2006">
              <mc:Choice xmlns:v="urn:schemas-microsoft-com:vml" Requires="v">
                <p:oleObj spid="_x0000_s131315" name="数式" r:id="rId4" imgW="253800" imgH="228600" progId="Equation.3">
                  <p:embed/>
                </p:oleObj>
              </mc:Choice>
              <mc:Fallback>
                <p:oleObj name="数式" r:id="rId4" imgW="253800" imgH="22860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025" y="4508500"/>
                        <a:ext cx="3587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正方形/長方形 133"/>
          <p:cNvSpPr/>
          <p:nvPr/>
        </p:nvSpPr>
        <p:spPr>
          <a:xfrm>
            <a:off x="2771800" y="4581128"/>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6" name="Object 29"/>
          <p:cNvGraphicFramePr>
            <a:graphicFrameLocks noChangeAspect="1"/>
          </p:cNvGraphicFramePr>
          <p:nvPr/>
        </p:nvGraphicFramePr>
        <p:xfrm>
          <a:off x="2771800" y="4509120"/>
          <a:ext cx="341312" cy="323850"/>
        </p:xfrm>
        <a:graphic>
          <a:graphicData uri="http://schemas.openxmlformats.org/presentationml/2006/ole">
            <mc:AlternateContent xmlns:mc="http://schemas.openxmlformats.org/markup-compatibility/2006">
              <mc:Choice xmlns:v="urn:schemas-microsoft-com:vml" Requires="v">
                <p:oleObj spid="_x0000_s131316" name="数式" r:id="rId6" imgW="241200" imgH="228600" progId="Equation.3">
                  <p:embed/>
                </p:oleObj>
              </mc:Choice>
              <mc:Fallback>
                <p:oleObj name="数式" r:id="rId6" imgW="241200" imgH="228600" progId="Equation.3">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4509120"/>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152" name="下矢印 151"/>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1317" name="数式" r:id="rId8" imgW="164880" imgH="215640" progId="Equation.3">
                  <p:embed/>
                </p:oleObj>
              </mc:Choice>
              <mc:Fallback>
                <p:oleObj name="数式" r:id="rId8" imgW="164880" imgH="215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1318" name="数式" r:id="rId10" imgW="241200" imgH="253800" progId="Equation.3">
                  <p:embed/>
                </p:oleObj>
              </mc:Choice>
              <mc:Fallback>
                <p:oleObj name="数式" r:id="rId10" imgW="241200" imgH="2538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1319" name="数式" r:id="rId12" imgW="241200" imgH="253800" progId="Equation.3">
                  <p:embed/>
                </p:oleObj>
              </mc:Choice>
              <mc:Fallback>
                <p:oleObj name="数式" r:id="rId12" imgW="241200" imgH="253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1320" name="数式" r:id="rId14" imgW="177480" imgH="215640" progId="Equation.3">
                  <p:embed/>
                </p:oleObj>
              </mc:Choice>
              <mc:Fallback>
                <p:oleObj name="数式" r:id="rId14" imgW="177480" imgH="21564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1321" name="数式" r:id="rId16" imgW="241200" imgH="228600" progId="Equation.3">
                  <p:embed/>
                </p:oleObj>
              </mc:Choice>
              <mc:Fallback>
                <p:oleObj name="数式" r:id="rId16" imgW="2412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1322" name="数式" r:id="rId18" imgW="253800" imgH="228600" progId="Equation.3">
                  <p:embed/>
                </p:oleObj>
              </mc:Choice>
              <mc:Fallback>
                <p:oleObj name="数式" r:id="rId18" imgW="253800" imgH="22860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1323" name="数式" r:id="rId20" imgW="177480" imgH="228600" progId="Equation.3">
                  <p:embed/>
                </p:oleObj>
              </mc:Choice>
              <mc:Fallback>
                <p:oleObj name="数式" r:id="rId20" imgW="177480" imgH="22860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1324" name="数式" r:id="rId22" imgW="253800" imgH="241200" progId="Equation.3">
                  <p:embed/>
                </p:oleObj>
              </mc:Choice>
              <mc:Fallback>
                <p:oleObj name="数式" r:id="rId22" imgW="253800" imgH="2412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1325" name="数式" r:id="rId24" imgW="241200" imgH="241200" progId="Equation.3">
                  <p:embed/>
                </p:oleObj>
              </mc:Choice>
              <mc:Fallback>
                <p:oleObj name="数式" r:id="rId24" imgW="241200" imgH="241200"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1326" name="数式" r:id="rId26" imgW="241200" imgH="228600" progId="Equation.3">
                  <p:embed/>
                </p:oleObj>
              </mc:Choice>
              <mc:Fallback>
                <p:oleObj name="数式" r:id="rId26" imgW="241200" imgH="2286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1327" name="数式" r:id="rId27" imgW="241200" imgH="241200" progId="Equation.3">
                  <p:embed/>
                </p:oleObj>
              </mc:Choice>
              <mc:Fallback>
                <p:oleObj name="数式" r:id="rId27" imgW="241200" imgH="241200" progId="Equation.3">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1328" name="数式" r:id="rId28" imgW="241200" imgH="253800" progId="Equation.3">
                  <p:embed/>
                </p:oleObj>
              </mc:Choice>
              <mc:Fallback>
                <p:oleObj name="数式" r:id="rId28" imgW="241200" imgH="253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1329" name="数式" r:id="rId29" imgW="253800" imgH="241200" progId="Equation.3">
                  <p:embed/>
                </p:oleObj>
              </mc:Choice>
              <mc:Fallback>
                <p:oleObj name="数式" r:id="rId29" imgW="253800" imgH="2412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1330" name="数式" r:id="rId30" imgW="253800" imgH="228600" progId="Equation.3">
                  <p:embed/>
                </p:oleObj>
              </mc:Choice>
              <mc:Fallback>
                <p:oleObj name="数式" r:id="rId30" imgW="253800" imgH="22860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1331" name="数式" r:id="rId31" imgW="241200" imgH="253800" progId="Equation.3">
                  <p:embed/>
                </p:oleObj>
              </mc:Choice>
              <mc:Fallback>
                <p:oleObj name="数式" r:id="rId31" imgW="241200" imgH="2538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1332" name="数式" r:id="rId32" imgW="507960" imgH="228600" progId="Equation.3">
                  <p:embed/>
                </p:oleObj>
              </mc:Choice>
              <mc:Fallback>
                <p:oleObj name="数式" r:id="rId32" imgW="507960" imgH="228600" progId="Equation.3">
                  <p:embed/>
                  <p:pic>
                    <p:nvPicPr>
                      <p:cNvPr id="0" name="Picture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1333" name="数式" r:id="rId34" imgW="520560" imgH="228600" progId="Equation.3">
                  <p:embed/>
                </p:oleObj>
              </mc:Choice>
              <mc:Fallback>
                <p:oleObj name="数式" r:id="rId34" imgW="520560" imgH="228600" progId="Equation.3">
                  <p:embed/>
                  <p:pic>
                    <p:nvPicPr>
                      <p:cNvPr id="0" name="Picture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1334" name="数式" r:id="rId36" imgW="520560" imgH="241200" progId="Equation.3">
                  <p:embed/>
                </p:oleObj>
              </mc:Choice>
              <mc:Fallback>
                <p:oleObj name="数式" r:id="rId36" imgW="520560" imgH="241200" progId="Equation.3">
                  <p:embed/>
                  <p:pic>
                    <p:nvPicPr>
                      <p:cNvPr id="0" name="Picture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5" name="直線矢印コネクタ 134"/>
          <p:cNvCxnSpPr/>
          <p:nvPr/>
        </p:nvCxnSpPr>
        <p:spPr>
          <a:xfrm flipH="1">
            <a:off x="2483768" y="4869160"/>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5508104" y="4869160"/>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p:cNvSpPr/>
          <p:nvPr/>
        </p:nvSpPr>
        <p:spPr>
          <a:xfrm>
            <a:off x="5220072"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212372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6948264"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738031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8460432"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8388424"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21957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774035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3635896"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p:cNvSpPr/>
          <p:nvPr/>
        </p:nvSpPr>
        <p:spPr>
          <a:xfrm>
            <a:off x="413995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a:off x="4499992"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522007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正方形/長方形 252"/>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正方形/長方形 258"/>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260"/>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正方形/長方形 274"/>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正方形/長方形 275"/>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8"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31335" name="数式" r:id="rId38" imgW="2070000" imgH="393480" progId="Equation.3">
                  <p:embed/>
                </p:oleObj>
              </mc:Choice>
              <mc:Fallback>
                <p:oleObj name="数式" r:id="rId38" imgW="2070000" imgH="393480" progId="Equation.3">
                  <p:embed/>
                  <p:pic>
                    <p:nvPicPr>
                      <p:cNvPr id="0" name="Object 2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9"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31336" name="数式" r:id="rId40" imgW="2031840" imgH="393480" progId="Equation.3">
                  <p:embed/>
                </p:oleObj>
              </mc:Choice>
              <mc:Fallback>
                <p:oleObj name="数式" r:id="rId40" imgW="2031840" imgH="393480" progId="Equation.3">
                  <p:embed/>
                  <p:pic>
                    <p:nvPicPr>
                      <p:cNvPr id="0" name="Object 2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0"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31337" name="数式" r:id="rId42" imgW="2070000" imgH="393480" progId="Equation.3">
                  <p:embed/>
                </p:oleObj>
              </mc:Choice>
              <mc:Fallback>
                <p:oleObj name="数式" r:id="rId42" imgW="2070000" imgH="393480" progId="Equation.3">
                  <p:embed/>
                  <p:pic>
                    <p:nvPicPr>
                      <p:cNvPr id="0" name="Object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31338" name="数式" r:id="rId44" imgW="2145960" imgH="393480" progId="Equation.3">
                  <p:embed/>
                </p:oleObj>
              </mc:Choice>
              <mc:Fallback>
                <p:oleObj name="数式" r:id="rId44" imgW="2145960" imgH="393480" progId="Equation.3">
                  <p:embed/>
                  <p:pic>
                    <p:nvPicPr>
                      <p:cNvPr id="0" name="Object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31339" name="数式" r:id="rId46" imgW="2145960" imgH="393480" progId="Equation.3">
                  <p:embed/>
                </p:oleObj>
              </mc:Choice>
              <mc:Fallback>
                <p:oleObj name="数式" r:id="rId46" imgW="2145960" imgH="393480" progId="Equation.3">
                  <p:embed/>
                  <p:pic>
                    <p:nvPicPr>
                      <p:cNvPr id="0" name="Object 2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3"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31340" name="数式" r:id="rId48" imgW="2031840" imgH="393480" progId="Equation.3">
                  <p:embed/>
                </p:oleObj>
              </mc:Choice>
              <mc:Fallback>
                <p:oleObj name="数式" r:id="rId48" imgW="2031840" imgH="393480" progId="Equation.3">
                  <p:embed/>
                  <p:pic>
                    <p:nvPicPr>
                      <p:cNvPr id="0" name="Object 2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 name="Object 2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31341" name="数式" r:id="rId50" imgW="1193760" imgH="228600" progId="Equation.3">
                  <p:embed/>
                </p:oleObj>
              </mc:Choice>
              <mc:Fallback>
                <p:oleObj name="数式" r:id="rId50" imgW="1193760" imgH="228600" progId="Equation.3">
                  <p:embed/>
                  <p:pic>
                    <p:nvPicPr>
                      <p:cNvPr id="0" name="Picture 3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5" name="Object 3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31342" name="数式" r:id="rId52" imgW="1206360" imgH="228600" progId="Equation.3">
                  <p:embed/>
                </p:oleObj>
              </mc:Choice>
              <mc:Fallback>
                <p:oleObj name="数式" r:id="rId52" imgW="1206360" imgH="228600" progId="Equation.3">
                  <p:embed/>
                  <p:pic>
                    <p:nvPicPr>
                      <p:cNvPr id="0" name="Picture 3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 name="Object 3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31343" name="数式" r:id="rId54" imgW="1193760" imgH="241200" progId="Equation.3">
                  <p:embed/>
                </p:oleObj>
              </mc:Choice>
              <mc:Fallback>
                <p:oleObj name="数式" r:id="rId54" imgW="1193760" imgH="241200" progId="Equation.3">
                  <p:embed/>
                  <p:pic>
                    <p:nvPicPr>
                      <p:cNvPr id="0" name="Picture 3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lstStyle/>
          <a:p>
            <a:pPr eaLnBrk="1" hangingPunct="1"/>
            <a:r>
              <a:rPr lang="ja-JP" altLang="en-US" dirty="0" smtClean="0">
                <a:solidFill>
                  <a:schemeClr val="bg2"/>
                </a:solidFill>
              </a:rPr>
              <a:t>分散</a:t>
            </a:r>
            <a:r>
              <a:rPr lang="ja-JP" altLang="en-US" dirty="0" smtClean="0"/>
              <a:t>制約最適化問題（</a:t>
            </a:r>
            <a:r>
              <a:rPr lang="en-US" altLang="ja-JP" dirty="0" smtClean="0"/>
              <a:t>COP</a:t>
            </a:r>
            <a:r>
              <a:rPr lang="ja-JP" altLang="en-US" dirty="0" smtClean="0"/>
              <a:t>）</a:t>
            </a:r>
          </a:p>
        </p:txBody>
      </p:sp>
      <p:sp>
        <p:nvSpPr>
          <p:cNvPr id="20483" name="コンテンツ プレースホルダ 2"/>
          <p:cNvSpPr>
            <a:spLocks noGrp="1"/>
          </p:cNvSpPr>
          <p:nvPr>
            <p:ph idx="1"/>
          </p:nvPr>
        </p:nvSpPr>
        <p:spPr>
          <a:xfrm>
            <a:off x="457200" y="1600200"/>
            <a:ext cx="8229600" cy="1900238"/>
          </a:xfrm>
        </p:spPr>
        <p:txBody>
          <a:bodyPr>
            <a:normAutofit fontScale="85000" lnSpcReduction="20000"/>
          </a:bodyPr>
          <a:lstStyle/>
          <a:p>
            <a:pPr eaLnBrk="1" hangingPunct="1">
              <a:buFont typeface="Arial" charset="0"/>
              <a:buChar char="•"/>
              <a:defRPr/>
            </a:pPr>
            <a:r>
              <a:rPr lang="ja-JP" altLang="en-US" dirty="0" smtClean="0"/>
              <a:t>構成要素</a:t>
            </a:r>
            <a:endParaRPr lang="en-US" altLang="ja-JP" dirty="0" smtClean="0"/>
          </a:p>
          <a:p>
            <a:pPr lvl="1" eaLnBrk="1" hangingPunct="1">
              <a:buFont typeface="Arial" charset="0"/>
              <a:buChar char="–"/>
              <a:defRPr/>
            </a:pPr>
            <a:r>
              <a:rPr lang="ja-JP" altLang="en-US" dirty="0" smtClean="0"/>
              <a:t>変数集合、値域集合、</a:t>
            </a:r>
            <a:r>
              <a:rPr lang="ja-JP" altLang="en-US" dirty="0" smtClean="0">
                <a:solidFill>
                  <a:srgbClr val="FF0000"/>
                </a:solidFill>
              </a:rPr>
              <a:t>効用関数</a:t>
            </a:r>
            <a:r>
              <a:rPr lang="ja-JP" altLang="en-US" dirty="0" smtClean="0"/>
              <a:t>集合</a:t>
            </a:r>
            <a:endParaRPr lang="en-US" altLang="ja-JP" dirty="0" smtClean="0"/>
          </a:p>
          <a:p>
            <a:pPr eaLnBrk="1" hangingPunct="1">
              <a:buFont typeface="Arial" charset="0"/>
              <a:buChar char="•"/>
              <a:defRPr/>
            </a:pPr>
            <a:r>
              <a:rPr lang="ja-JP" altLang="en-US" dirty="0" smtClean="0"/>
              <a:t>目的</a:t>
            </a:r>
            <a:endParaRPr lang="en-US" altLang="ja-JP" dirty="0" smtClean="0"/>
          </a:p>
          <a:p>
            <a:pPr lvl="1" eaLnBrk="1" hangingPunct="1">
              <a:buFont typeface="Arial" charset="0"/>
              <a:buChar char="–"/>
              <a:defRPr/>
            </a:pPr>
            <a:r>
              <a:rPr lang="ja-JP" altLang="en-US" dirty="0" smtClean="0"/>
              <a:t>効用の総和を最大にするような変数集合への値の割当てを求める。</a:t>
            </a:r>
            <a:endParaRPr lang="en-US" altLang="ja-JP" dirty="0" smtClean="0"/>
          </a:p>
        </p:txBody>
      </p:sp>
      <p:sp>
        <p:nvSpPr>
          <p:cNvPr id="26628" name="Oval 8"/>
          <p:cNvSpPr>
            <a:spLocks noChangeArrowheads="1"/>
          </p:cNvSpPr>
          <p:nvPr/>
        </p:nvSpPr>
        <p:spPr bwMode="auto">
          <a:xfrm>
            <a:off x="1331913" y="4149725"/>
            <a:ext cx="304800" cy="3048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26629" name="Oval 8"/>
          <p:cNvSpPr>
            <a:spLocks noChangeArrowheads="1"/>
          </p:cNvSpPr>
          <p:nvPr/>
        </p:nvSpPr>
        <p:spPr bwMode="auto">
          <a:xfrm>
            <a:off x="900113" y="4724400"/>
            <a:ext cx="304800" cy="3048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26630" name="Oval 8"/>
          <p:cNvSpPr>
            <a:spLocks noChangeArrowheads="1"/>
          </p:cNvSpPr>
          <p:nvPr/>
        </p:nvSpPr>
        <p:spPr bwMode="auto">
          <a:xfrm>
            <a:off x="1763713" y="4724400"/>
            <a:ext cx="304800" cy="304800"/>
          </a:xfrm>
          <a:prstGeom prst="ellipse">
            <a:avLst/>
          </a:prstGeom>
          <a:solidFill>
            <a:srgbClr val="FFFF00"/>
          </a:solidFill>
          <a:ln w="9525">
            <a:solidFill>
              <a:schemeClr val="tx1"/>
            </a:solidFill>
            <a:round/>
            <a:headEnd/>
            <a:tailEnd/>
          </a:ln>
        </p:spPr>
        <p:txBody>
          <a:bodyPr wrap="none" anchor="ctr"/>
          <a:lstStyle/>
          <a:p>
            <a:endParaRPr lang="ja-JP" altLang="en-US"/>
          </a:p>
        </p:txBody>
      </p:sp>
      <p:cxnSp>
        <p:nvCxnSpPr>
          <p:cNvPr id="7" name="直線コネクタ 6"/>
          <p:cNvCxnSpPr>
            <a:stCxn id="26628" idx="3"/>
            <a:endCxn id="26629" idx="7"/>
          </p:cNvCxnSpPr>
          <p:nvPr/>
        </p:nvCxnSpPr>
        <p:spPr>
          <a:xfrm flipH="1">
            <a:off x="1160463" y="4408488"/>
            <a:ext cx="215900" cy="361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26629" idx="6"/>
            <a:endCxn id="26630" idx="2"/>
          </p:cNvCxnSpPr>
          <p:nvPr/>
        </p:nvCxnSpPr>
        <p:spPr>
          <a:xfrm>
            <a:off x="1204913" y="4876800"/>
            <a:ext cx="558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633" name="Text Box 16"/>
          <p:cNvSpPr txBox="1">
            <a:spLocks noChangeArrowheads="1"/>
          </p:cNvSpPr>
          <p:nvPr/>
        </p:nvSpPr>
        <p:spPr bwMode="auto">
          <a:xfrm>
            <a:off x="1043608" y="4077072"/>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26634" name="Text Box 16"/>
          <p:cNvSpPr txBox="1">
            <a:spLocks noChangeArrowheads="1"/>
          </p:cNvSpPr>
          <p:nvPr/>
        </p:nvSpPr>
        <p:spPr bwMode="auto">
          <a:xfrm>
            <a:off x="611560" y="4725144"/>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26635" name="Text Box 16"/>
          <p:cNvSpPr txBox="1">
            <a:spLocks noChangeArrowheads="1"/>
          </p:cNvSpPr>
          <p:nvPr/>
        </p:nvSpPr>
        <p:spPr bwMode="auto">
          <a:xfrm>
            <a:off x="2051720" y="4725144"/>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graphicFrame>
        <p:nvGraphicFramePr>
          <p:cNvPr id="12" name="表 11"/>
          <p:cNvGraphicFramePr>
            <a:graphicFrameLocks noGrp="1"/>
          </p:cNvGraphicFramePr>
          <p:nvPr/>
        </p:nvGraphicFramePr>
        <p:xfrm>
          <a:off x="2555875" y="4221163"/>
          <a:ext cx="2088231" cy="1112520"/>
        </p:xfrm>
        <a:graphic>
          <a:graphicData uri="http://schemas.openxmlformats.org/drawingml/2006/table">
            <a:tbl>
              <a:tblPr firstRow="1" bandRow="1">
                <a:tableStyleId>{5C22544A-7EE6-4342-B048-85BDC9FD1C3A}</a:tableStyleId>
              </a:tblPr>
              <a:tblGrid>
                <a:gridCol w="696077"/>
                <a:gridCol w="696077"/>
                <a:gridCol w="696077"/>
              </a:tblGrid>
              <a:tr h="370840">
                <a:tc>
                  <a:txBody>
                    <a:bodyPr/>
                    <a:lstStyle/>
                    <a:p>
                      <a:endParaRPr kumimoji="1" lang="ja-JP" altLang="en-US" sz="1400" dirty="0"/>
                    </a:p>
                  </a:txBody>
                  <a:tcPr>
                    <a:solidFill>
                      <a:schemeClr val="accent1"/>
                    </a:solidFill>
                  </a:tcPr>
                </a:tc>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r>
              <a:tr h="370840">
                <a:tc>
                  <a:txBody>
                    <a:bodyPr/>
                    <a:lstStyle/>
                    <a:p>
                      <a:r>
                        <a:rPr kumimoji="1" lang="en-US" altLang="ja-JP" sz="1400" dirty="0" smtClean="0">
                          <a:solidFill>
                            <a:srgbClr val="FF0000"/>
                          </a:solidFill>
                        </a:rPr>
                        <a:t>red</a:t>
                      </a:r>
                      <a:endParaRPr kumimoji="1" lang="ja-JP" altLang="en-US" sz="1400" dirty="0">
                        <a:solidFill>
                          <a:srgbClr val="FF0000"/>
                        </a:solidFill>
                      </a:endParaRPr>
                    </a:p>
                  </a:txBody>
                  <a:tcPr>
                    <a:solidFill>
                      <a:schemeClr val="accent1"/>
                    </a:solidFill>
                  </a:tcPr>
                </a:tc>
                <a:tc>
                  <a:txBody>
                    <a:bodyPr/>
                    <a:lstStyle/>
                    <a:p>
                      <a:pPr algn="r"/>
                      <a:r>
                        <a:rPr kumimoji="1" lang="en-US" altLang="ja-JP" sz="1400" dirty="0" smtClean="0"/>
                        <a:t>1</a:t>
                      </a:r>
                      <a:endParaRPr kumimoji="1" lang="ja-JP" altLang="en-US" sz="1400" dirty="0"/>
                    </a:p>
                  </a:txBody>
                  <a:tcPr/>
                </a:tc>
                <a:tc>
                  <a:txBody>
                    <a:bodyPr/>
                    <a:lstStyle/>
                    <a:p>
                      <a:pPr algn="r"/>
                      <a:r>
                        <a:rPr kumimoji="1" lang="en-US" altLang="ja-JP" sz="1400" dirty="0" smtClean="0"/>
                        <a:t>2</a:t>
                      </a:r>
                      <a:endParaRPr kumimoji="1" lang="ja-JP" altLang="en-US" sz="1400" dirty="0"/>
                    </a:p>
                  </a:txBody>
                  <a:tcPr/>
                </a:tc>
              </a:tr>
              <a:tr h="370840">
                <a:tc>
                  <a:txBody>
                    <a:bodyPr/>
                    <a:lstStyle/>
                    <a:p>
                      <a:r>
                        <a:rPr kumimoji="1" lang="en-US" altLang="ja-JP" sz="1400" dirty="0" smtClean="0">
                          <a:solidFill>
                            <a:srgbClr val="FFFF00"/>
                          </a:solidFill>
                        </a:rPr>
                        <a:t>yellow</a:t>
                      </a:r>
                      <a:endParaRPr kumimoji="1" lang="ja-JP" altLang="en-US" sz="1400" dirty="0">
                        <a:solidFill>
                          <a:srgbClr val="FFFF00"/>
                        </a:solidFill>
                      </a:endParaRPr>
                    </a:p>
                  </a:txBody>
                  <a:tcPr>
                    <a:solidFill>
                      <a:schemeClr val="accent1"/>
                    </a:solidFill>
                  </a:tcPr>
                </a:tc>
                <a:tc>
                  <a:txBody>
                    <a:bodyPr/>
                    <a:lstStyle/>
                    <a:p>
                      <a:pPr algn="r"/>
                      <a:r>
                        <a:rPr kumimoji="1" lang="en-US" altLang="ja-JP" sz="1400" dirty="0" smtClean="0"/>
                        <a:t>2</a:t>
                      </a:r>
                      <a:endParaRPr kumimoji="1" lang="ja-JP" altLang="en-US" sz="1400" dirty="0"/>
                    </a:p>
                  </a:txBody>
                  <a:tcPr/>
                </a:tc>
                <a:tc>
                  <a:txBody>
                    <a:bodyPr/>
                    <a:lstStyle/>
                    <a:p>
                      <a:pPr algn="r"/>
                      <a:r>
                        <a:rPr kumimoji="1" lang="en-US" altLang="ja-JP" sz="1400" dirty="0" smtClean="0"/>
                        <a:t>0</a:t>
                      </a:r>
                      <a:endParaRPr kumimoji="1" lang="ja-JP" altLang="en-US" sz="1400" dirty="0"/>
                    </a:p>
                  </a:txBody>
                  <a:tcPr/>
                </a:tc>
              </a:tr>
            </a:tbl>
          </a:graphicData>
        </a:graphic>
      </p:graphicFrame>
      <p:cxnSp>
        <p:nvCxnSpPr>
          <p:cNvPr id="21" name="直線コネクタ 20"/>
          <p:cNvCxnSpPr>
            <a:stCxn id="26628" idx="5"/>
            <a:endCxn id="26630" idx="1"/>
          </p:cNvCxnSpPr>
          <p:nvPr/>
        </p:nvCxnSpPr>
        <p:spPr>
          <a:xfrm>
            <a:off x="1592263" y="4408488"/>
            <a:ext cx="215900" cy="361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9" name="表 28"/>
          <p:cNvGraphicFramePr>
            <a:graphicFrameLocks noGrp="1"/>
          </p:cNvGraphicFramePr>
          <p:nvPr/>
        </p:nvGraphicFramePr>
        <p:xfrm>
          <a:off x="5508624" y="3644900"/>
          <a:ext cx="2159719" cy="2851515"/>
        </p:xfrm>
        <a:graphic>
          <a:graphicData uri="http://schemas.openxmlformats.org/drawingml/2006/table">
            <a:tbl>
              <a:tblPr firstRow="1" bandRow="1">
                <a:tableStyleId>{5C22544A-7EE6-4342-B048-85BDC9FD1C3A}</a:tableStyleId>
              </a:tblPr>
              <a:tblGrid>
                <a:gridCol w="359520"/>
                <a:gridCol w="360040"/>
                <a:gridCol w="360040"/>
                <a:gridCol w="1080119"/>
              </a:tblGrid>
              <a:tr h="316835">
                <a:tc>
                  <a:txBody>
                    <a:bodyPr/>
                    <a:lstStyle/>
                    <a:p>
                      <a:r>
                        <a:rPr kumimoji="1" lang="en-US" altLang="ja-JP" sz="1400" dirty="0" smtClean="0"/>
                        <a:t>x1</a:t>
                      </a:r>
                      <a:endParaRPr kumimoji="1" lang="ja-JP" altLang="en-US" sz="1400" dirty="0"/>
                    </a:p>
                  </a:txBody>
                  <a:tcPr/>
                </a:tc>
                <a:tc>
                  <a:txBody>
                    <a:bodyPr/>
                    <a:lstStyle/>
                    <a:p>
                      <a:r>
                        <a:rPr kumimoji="1" lang="en-US" altLang="ja-JP" sz="1400" dirty="0" smtClean="0"/>
                        <a:t>x2</a:t>
                      </a:r>
                      <a:endParaRPr kumimoji="1" lang="ja-JP" altLang="en-US" sz="1400" dirty="0"/>
                    </a:p>
                  </a:txBody>
                  <a:tcPr/>
                </a:tc>
                <a:tc>
                  <a:txBody>
                    <a:bodyPr/>
                    <a:lstStyle/>
                    <a:p>
                      <a:r>
                        <a:rPr kumimoji="1" lang="en-US" altLang="ja-JP" sz="1400" dirty="0" smtClean="0"/>
                        <a:t>x3</a:t>
                      </a:r>
                      <a:endParaRPr kumimoji="1" lang="ja-JP" altLang="en-US" sz="1400" dirty="0"/>
                    </a:p>
                  </a:txBody>
                  <a:tcPr/>
                </a:tc>
                <a:tc>
                  <a:txBody>
                    <a:bodyPr/>
                    <a:lstStyle/>
                    <a:p>
                      <a:r>
                        <a:rPr kumimoji="1" lang="en-US" altLang="ja-JP" sz="1400" dirty="0" smtClean="0"/>
                        <a:t>Total  Utility</a:t>
                      </a:r>
                      <a:endParaRPr kumimoji="1" lang="ja-JP" altLang="en-US" sz="1400" dirty="0"/>
                    </a:p>
                  </a:txBody>
                  <a:tcPr/>
                </a:tc>
              </a:tr>
              <a:tr h="316835">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3</a:t>
                      </a:r>
                      <a:endParaRPr kumimoji="1" lang="ja-JP" altLang="en-US" sz="1400" dirty="0"/>
                    </a:p>
                  </a:txBody>
                  <a:tcPr/>
                </a:tc>
              </a:tr>
              <a:tr h="316835">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5</a:t>
                      </a:r>
                      <a:endParaRPr kumimoji="1" lang="ja-JP" altLang="en-US" sz="1400" dirty="0"/>
                    </a:p>
                  </a:txBody>
                  <a:tcPr/>
                </a:tc>
              </a:tr>
              <a:tr h="316835">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5</a:t>
                      </a:r>
                      <a:endParaRPr kumimoji="1" lang="ja-JP" altLang="en-US" sz="1400" dirty="0"/>
                    </a:p>
                  </a:txBody>
                  <a:tcPr/>
                </a:tc>
              </a:tr>
              <a:tr h="316835">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4</a:t>
                      </a:r>
                      <a:endParaRPr kumimoji="1" lang="ja-JP" altLang="en-US" sz="1400" dirty="0"/>
                    </a:p>
                  </a:txBody>
                  <a:tcPr/>
                </a:tc>
              </a:tr>
              <a:tr h="316835">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5</a:t>
                      </a:r>
                      <a:endParaRPr kumimoji="1" lang="ja-JP" altLang="en-US" sz="1400" dirty="0"/>
                    </a:p>
                  </a:txBody>
                  <a:tcPr/>
                </a:tc>
              </a:tr>
              <a:tr h="316835">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4</a:t>
                      </a:r>
                      <a:endParaRPr kumimoji="1" lang="ja-JP" altLang="en-US" sz="1400" dirty="0"/>
                    </a:p>
                  </a:txBody>
                  <a:tcPr/>
                </a:tc>
              </a:tr>
              <a:tr h="316835">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r</a:t>
                      </a:r>
                      <a:endParaRPr kumimoji="1" lang="ja-JP" altLang="en-US" sz="1400" dirty="0"/>
                    </a:p>
                  </a:txBody>
                  <a:tcPr/>
                </a:tc>
                <a:tc>
                  <a:txBody>
                    <a:bodyPr/>
                    <a:lstStyle/>
                    <a:p>
                      <a:r>
                        <a:rPr kumimoji="1" lang="en-US" altLang="ja-JP" sz="1400" dirty="0" smtClean="0"/>
                        <a:t>4</a:t>
                      </a:r>
                      <a:endParaRPr kumimoji="1" lang="ja-JP" altLang="en-US" sz="1400" dirty="0"/>
                    </a:p>
                  </a:txBody>
                  <a:tcPr/>
                </a:tc>
              </a:tr>
              <a:tr h="316835">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y</a:t>
                      </a:r>
                      <a:endParaRPr kumimoji="1" lang="ja-JP" altLang="en-US" sz="1400" dirty="0"/>
                    </a:p>
                  </a:txBody>
                  <a:tcPr/>
                </a:tc>
                <a:tc>
                  <a:txBody>
                    <a:bodyPr/>
                    <a:lstStyle/>
                    <a:p>
                      <a:r>
                        <a:rPr kumimoji="1" lang="en-US" altLang="ja-JP" sz="1400" dirty="0" smtClean="0"/>
                        <a:t>0</a:t>
                      </a:r>
                      <a:endParaRPr kumimoji="1" lang="ja-JP" altLang="en-US" sz="1400" dirty="0"/>
                    </a:p>
                  </a:txBody>
                  <a:tcPr/>
                </a:tc>
              </a:tr>
            </a:tbl>
          </a:graphicData>
        </a:graphic>
      </p:graphicFrame>
      <p:sp>
        <p:nvSpPr>
          <p:cNvPr id="30" name="正方形/長方形 29"/>
          <p:cNvSpPr/>
          <p:nvPr/>
        </p:nvSpPr>
        <p:spPr>
          <a:xfrm>
            <a:off x="5508104" y="4293096"/>
            <a:ext cx="215971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708" name="テキスト ボックス 32"/>
          <p:cNvSpPr txBox="1">
            <a:spLocks noChangeArrowheads="1"/>
          </p:cNvSpPr>
          <p:nvPr/>
        </p:nvSpPr>
        <p:spPr bwMode="auto">
          <a:xfrm>
            <a:off x="2484438" y="3860800"/>
            <a:ext cx="1250663" cy="369332"/>
          </a:xfrm>
          <a:prstGeom prst="rect">
            <a:avLst/>
          </a:prstGeom>
          <a:noFill/>
          <a:ln w="9525">
            <a:noFill/>
            <a:miter lim="800000"/>
            <a:headEnd/>
            <a:tailEnd/>
          </a:ln>
        </p:spPr>
        <p:txBody>
          <a:bodyPr wrap="none">
            <a:spAutoFit/>
          </a:bodyPr>
          <a:lstStyle/>
          <a:p>
            <a:r>
              <a:rPr kumimoji="1" lang="ja-JP" altLang="en-US" dirty="0" smtClean="0"/>
              <a:t>効用関数</a:t>
            </a:r>
            <a:r>
              <a:rPr kumimoji="1" lang="en-US" altLang="ja-JP" dirty="0" err="1" smtClean="0"/>
              <a:t>f</a:t>
            </a:r>
            <a:r>
              <a:rPr kumimoji="1" lang="en-US" altLang="ja-JP" baseline="-25000" dirty="0" err="1" smtClean="0"/>
              <a:t>ij</a:t>
            </a:r>
            <a:endParaRPr kumimoji="1" lang="ja-JP" altLang="en-US" baseline="-25000" dirty="0"/>
          </a:p>
        </p:txBody>
      </p:sp>
      <p:sp>
        <p:nvSpPr>
          <p:cNvPr id="17" name="Text Box 16"/>
          <p:cNvSpPr txBox="1">
            <a:spLocks noChangeArrowheads="1"/>
          </p:cNvSpPr>
          <p:nvPr/>
        </p:nvSpPr>
        <p:spPr bwMode="auto">
          <a:xfrm>
            <a:off x="899592" y="4293096"/>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12</a:t>
            </a:r>
            <a:endParaRPr lang="en-US" altLang="ja-JP" sz="1600" baseline="-25000" dirty="0"/>
          </a:p>
        </p:txBody>
      </p:sp>
      <p:sp>
        <p:nvSpPr>
          <p:cNvPr id="18" name="Text Box 16"/>
          <p:cNvSpPr txBox="1">
            <a:spLocks noChangeArrowheads="1"/>
          </p:cNvSpPr>
          <p:nvPr/>
        </p:nvSpPr>
        <p:spPr bwMode="auto">
          <a:xfrm>
            <a:off x="1331640" y="4869160"/>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23</a:t>
            </a:r>
            <a:endParaRPr lang="en-US" altLang="ja-JP" sz="1600" baseline="-25000" dirty="0"/>
          </a:p>
        </p:txBody>
      </p:sp>
      <p:sp>
        <p:nvSpPr>
          <p:cNvPr id="19" name="Text Box 16"/>
          <p:cNvSpPr txBox="1">
            <a:spLocks noChangeArrowheads="1"/>
          </p:cNvSpPr>
          <p:nvPr/>
        </p:nvSpPr>
        <p:spPr bwMode="auto">
          <a:xfrm>
            <a:off x="1691680" y="4293096"/>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13</a:t>
            </a:r>
            <a:endParaRPr lang="en-US" altLang="ja-JP" sz="1600" baseline="-25000" dirty="0"/>
          </a:p>
        </p:txBody>
      </p:sp>
      <p:cxnSp>
        <p:nvCxnSpPr>
          <p:cNvPr id="22" name="直線コネクタ 21"/>
          <p:cNvCxnSpPr/>
          <p:nvPr/>
        </p:nvCxnSpPr>
        <p:spPr>
          <a:xfrm>
            <a:off x="2555776" y="4221088"/>
            <a:ext cx="72008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Box 16"/>
          <p:cNvSpPr txBox="1">
            <a:spLocks noChangeArrowheads="1"/>
          </p:cNvSpPr>
          <p:nvPr/>
        </p:nvSpPr>
        <p:spPr bwMode="auto">
          <a:xfrm>
            <a:off x="2627784" y="4293096"/>
            <a:ext cx="216024" cy="338554"/>
          </a:xfrm>
          <a:prstGeom prst="rect">
            <a:avLst/>
          </a:prstGeom>
          <a:noFill/>
          <a:ln w="9525">
            <a:noFill/>
            <a:miter lim="800000"/>
            <a:headEnd/>
            <a:tailEnd/>
          </a:ln>
        </p:spPr>
        <p:txBody>
          <a:bodyPr wrap="square">
            <a:spAutoFit/>
          </a:bodyPr>
          <a:lstStyle/>
          <a:p>
            <a:r>
              <a:rPr lang="en-US" altLang="ja-JP" sz="1600" dirty="0" err="1" smtClean="0">
                <a:solidFill>
                  <a:schemeClr val="bg1"/>
                </a:solidFill>
              </a:rPr>
              <a:t>i</a:t>
            </a:r>
            <a:endParaRPr lang="en-US" altLang="ja-JP" sz="1600" baseline="-25000" dirty="0">
              <a:solidFill>
                <a:schemeClr val="bg1"/>
              </a:solidFill>
            </a:endParaRPr>
          </a:p>
        </p:txBody>
      </p:sp>
      <p:sp>
        <p:nvSpPr>
          <p:cNvPr id="24" name="Text Box 16"/>
          <p:cNvSpPr txBox="1">
            <a:spLocks noChangeArrowheads="1"/>
          </p:cNvSpPr>
          <p:nvPr/>
        </p:nvSpPr>
        <p:spPr bwMode="auto">
          <a:xfrm>
            <a:off x="2987824" y="4149080"/>
            <a:ext cx="207640" cy="346938"/>
          </a:xfrm>
          <a:prstGeom prst="rect">
            <a:avLst/>
          </a:prstGeom>
          <a:noFill/>
          <a:ln w="9525">
            <a:noFill/>
            <a:miter lim="800000"/>
            <a:headEnd/>
            <a:tailEnd/>
          </a:ln>
        </p:spPr>
        <p:txBody>
          <a:bodyPr wrap="square">
            <a:spAutoFit/>
          </a:bodyPr>
          <a:lstStyle/>
          <a:p>
            <a:r>
              <a:rPr lang="en-US" altLang="ja-JP" sz="1600" dirty="0" smtClean="0">
                <a:solidFill>
                  <a:schemeClr val="bg1"/>
                </a:solidFill>
              </a:rPr>
              <a:t>j</a:t>
            </a:r>
            <a:endParaRPr lang="en-US" altLang="ja-JP" sz="1600" baseline="-25000" dirty="0">
              <a:solidFill>
                <a:schemeClr val="bg1"/>
              </a:solidFill>
            </a:endParaRPr>
          </a:p>
        </p:txBody>
      </p:sp>
      <p:sp>
        <p:nvSpPr>
          <p:cNvPr id="25" name="正方形/長方形 24"/>
          <p:cNvSpPr/>
          <p:nvPr/>
        </p:nvSpPr>
        <p:spPr>
          <a:xfrm>
            <a:off x="5508104" y="4581128"/>
            <a:ext cx="215971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正方形/長方形 25"/>
          <p:cNvSpPr/>
          <p:nvPr/>
        </p:nvSpPr>
        <p:spPr>
          <a:xfrm>
            <a:off x="5508104" y="5229200"/>
            <a:ext cx="215971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7" name="直線矢印コネクタ 136"/>
          <p:cNvCxnSpPr/>
          <p:nvPr/>
        </p:nvCxnSpPr>
        <p:spPr>
          <a:xfrm flipH="1">
            <a:off x="2483768" y="5877272"/>
            <a:ext cx="41044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5796136" y="558924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5795963" y="5508625"/>
          <a:ext cx="341312" cy="341313"/>
        </p:xfrm>
        <a:graphic>
          <a:graphicData uri="http://schemas.openxmlformats.org/presentationml/2006/ole">
            <mc:AlternateContent xmlns:mc="http://schemas.openxmlformats.org/markup-compatibility/2006">
              <mc:Choice xmlns:v="urn:schemas-microsoft-com:vml" Requires="v">
                <p:oleObj spid="_x0000_s132339" name="数式" r:id="rId4" imgW="241200" imgH="241200" progId="Equation.3">
                  <p:embed/>
                </p:oleObj>
              </mc:Choice>
              <mc:Fallback>
                <p:oleObj name="数式" r:id="rId4" imgW="241200" imgH="24120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5508625"/>
                        <a:ext cx="34131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正方形/長方形 133"/>
          <p:cNvSpPr/>
          <p:nvPr/>
        </p:nvSpPr>
        <p:spPr>
          <a:xfrm>
            <a:off x="5796136" y="4581128"/>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5" name="Object 29"/>
          <p:cNvGraphicFramePr>
            <a:graphicFrameLocks noChangeAspect="1"/>
          </p:cNvGraphicFramePr>
          <p:nvPr/>
        </p:nvGraphicFramePr>
        <p:xfrm>
          <a:off x="5788025" y="4500563"/>
          <a:ext cx="358775" cy="341312"/>
        </p:xfrm>
        <a:graphic>
          <a:graphicData uri="http://schemas.openxmlformats.org/presentationml/2006/ole">
            <mc:AlternateContent xmlns:mc="http://schemas.openxmlformats.org/markup-compatibility/2006">
              <mc:Choice xmlns:v="urn:schemas-microsoft-com:vml" Requires="v">
                <p:oleObj spid="_x0000_s132340" name="数式" r:id="rId6" imgW="253800" imgH="241200" progId="Equation.3">
                  <p:embed/>
                </p:oleObj>
              </mc:Choice>
              <mc:Fallback>
                <p:oleObj name="数式" r:id="rId6" imgW="253800" imgH="241200" progId="Equation.3">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8025" y="4500563"/>
                        <a:ext cx="35877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7"/>
          </a:xfrm>
        </p:spPr>
        <p:txBody>
          <a:bodyPr>
            <a:normAutofit fontScale="85000" lnSpcReduction="20000"/>
          </a:bodyPr>
          <a:lstStyle/>
          <a:p>
            <a:r>
              <a:rPr kumimoji="1" lang="en-US" altLang="ja-JP" dirty="0" smtClean="0"/>
              <a:t>DeQED for DCOP</a:t>
            </a:r>
            <a:endParaRPr kumimoji="1" lang="ja-JP" altLang="en-US" dirty="0"/>
          </a:p>
        </p:txBody>
      </p:sp>
      <p:sp>
        <p:nvSpPr>
          <p:cNvPr id="152" name="下矢印 151"/>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2341" name="数式" r:id="rId8" imgW="164880" imgH="215640" progId="Equation.3">
                  <p:embed/>
                </p:oleObj>
              </mc:Choice>
              <mc:Fallback>
                <p:oleObj name="数式" r:id="rId8" imgW="164880" imgH="215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2342" name="数式" r:id="rId10" imgW="241200" imgH="253800" progId="Equation.3">
                  <p:embed/>
                </p:oleObj>
              </mc:Choice>
              <mc:Fallback>
                <p:oleObj name="数式" r:id="rId10" imgW="241200" imgH="2538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2343" name="数式" r:id="rId12" imgW="241200" imgH="253800" progId="Equation.3">
                  <p:embed/>
                </p:oleObj>
              </mc:Choice>
              <mc:Fallback>
                <p:oleObj name="数式" r:id="rId12" imgW="241200" imgH="253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2344" name="数式" r:id="rId14" imgW="177480" imgH="215640" progId="Equation.3">
                  <p:embed/>
                </p:oleObj>
              </mc:Choice>
              <mc:Fallback>
                <p:oleObj name="数式" r:id="rId14" imgW="177480" imgH="21564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2345" name="数式" r:id="rId16" imgW="241200" imgH="228600" progId="Equation.3">
                  <p:embed/>
                </p:oleObj>
              </mc:Choice>
              <mc:Fallback>
                <p:oleObj name="数式" r:id="rId16" imgW="2412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2346" name="数式" r:id="rId18" imgW="253800" imgH="228600" progId="Equation.3">
                  <p:embed/>
                </p:oleObj>
              </mc:Choice>
              <mc:Fallback>
                <p:oleObj name="数式" r:id="rId18" imgW="253800" imgH="22860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2347" name="数式" r:id="rId20" imgW="177480" imgH="228600" progId="Equation.3">
                  <p:embed/>
                </p:oleObj>
              </mc:Choice>
              <mc:Fallback>
                <p:oleObj name="数式" r:id="rId20" imgW="177480" imgH="22860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2348" name="数式" r:id="rId22" imgW="253800" imgH="241200" progId="Equation.3">
                  <p:embed/>
                </p:oleObj>
              </mc:Choice>
              <mc:Fallback>
                <p:oleObj name="数式" r:id="rId22" imgW="253800" imgH="2412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2349" name="数式" r:id="rId24" imgW="241200" imgH="241200" progId="Equation.3">
                  <p:embed/>
                </p:oleObj>
              </mc:Choice>
              <mc:Fallback>
                <p:oleObj name="数式" r:id="rId24" imgW="241200" imgH="241200"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2350" name="数式" r:id="rId26" imgW="241200" imgH="228600" progId="Equation.3">
                  <p:embed/>
                </p:oleObj>
              </mc:Choice>
              <mc:Fallback>
                <p:oleObj name="数式" r:id="rId26" imgW="241200" imgH="2286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2351" name="数式" r:id="rId27" imgW="241200" imgH="241200" progId="Equation.3">
                  <p:embed/>
                </p:oleObj>
              </mc:Choice>
              <mc:Fallback>
                <p:oleObj name="数式" r:id="rId27" imgW="241200" imgH="241200" progId="Equation.3">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2352" name="数式" r:id="rId28" imgW="241200" imgH="253800" progId="Equation.3">
                  <p:embed/>
                </p:oleObj>
              </mc:Choice>
              <mc:Fallback>
                <p:oleObj name="数式" r:id="rId28" imgW="241200" imgH="253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2353" name="数式" r:id="rId29" imgW="253800" imgH="241200" progId="Equation.3">
                  <p:embed/>
                </p:oleObj>
              </mc:Choice>
              <mc:Fallback>
                <p:oleObj name="数式" r:id="rId29" imgW="253800" imgH="2412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2354" name="数式" r:id="rId30" imgW="253800" imgH="228600" progId="Equation.3">
                  <p:embed/>
                </p:oleObj>
              </mc:Choice>
              <mc:Fallback>
                <p:oleObj name="数式" r:id="rId30" imgW="253800" imgH="22860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2355" name="数式" r:id="rId31" imgW="241200" imgH="253800" progId="Equation.3">
                  <p:embed/>
                </p:oleObj>
              </mc:Choice>
              <mc:Fallback>
                <p:oleObj name="数式" r:id="rId31" imgW="241200" imgH="2538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2356" name="数式" r:id="rId32" imgW="507960" imgH="228600" progId="Equation.3">
                  <p:embed/>
                </p:oleObj>
              </mc:Choice>
              <mc:Fallback>
                <p:oleObj name="数式" r:id="rId32" imgW="507960" imgH="228600" progId="Equation.3">
                  <p:embed/>
                  <p:pic>
                    <p:nvPicPr>
                      <p:cNvPr id="0" name="Picture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2357" name="数式" r:id="rId34" imgW="520560" imgH="228600" progId="Equation.3">
                  <p:embed/>
                </p:oleObj>
              </mc:Choice>
              <mc:Fallback>
                <p:oleObj name="数式" r:id="rId34" imgW="520560" imgH="228600" progId="Equation.3">
                  <p:embed/>
                  <p:pic>
                    <p:nvPicPr>
                      <p:cNvPr id="0" name="Picture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2358" name="数式" r:id="rId36" imgW="520560" imgH="241200" progId="Equation.3">
                  <p:embed/>
                </p:oleObj>
              </mc:Choice>
              <mc:Fallback>
                <p:oleObj name="数式" r:id="rId36" imgW="520560" imgH="241200" progId="Equation.3">
                  <p:embed/>
                  <p:pic>
                    <p:nvPicPr>
                      <p:cNvPr id="0" name="Picture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6" name="直線矢印コネクタ 135"/>
          <p:cNvCxnSpPr/>
          <p:nvPr/>
        </p:nvCxnSpPr>
        <p:spPr>
          <a:xfrm flipH="1">
            <a:off x="5508104" y="4869160"/>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p:cNvSpPr/>
          <p:nvPr/>
        </p:nvSpPr>
        <p:spPr>
          <a:xfrm>
            <a:off x="5220072"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212372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6948264"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738031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8460432"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8388424"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21957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774035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3635896"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p:cNvSpPr/>
          <p:nvPr/>
        </p:nvSpPr>
        <p:spPr>
          <a:xfrm>
            <a:off x="413995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a:off x="4499992"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522007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正方形/長方形 252"/>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正方形/長方形 258"/>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260"/>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正方形/長方形 274"/>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正方形/長方形 275"/>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8"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32359" name="数式" r:id="rId38" imgW="2070000" imgH="393480" progId="Equation.3">
                  <p:embed/>
                </p:oleObj>
              </mc:Choice>
              <mc:Fallback>
                <p:oleObj name="数式" r:id="rId38" imgW="2070000" imgH="393480" progId="Equation.3">
                  <p:embed/>
                  <p:pic>
                    <p:nvPicPr>
                      <p:cNvPr id="0" name="Object 2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9"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32360" name="数式" r:id="rId40" imgW="2031840" imgH="393480" progId="Equation.3">
                  <p:embed/>
                </p:oleObj>
              </mc:Choice>
              <mc:Fallback>
                <p:oleObj name="数式" r:id="rId40" imgW="2031840" imgH="393480" progId="Equation.3">
                  <p:embed/>
                  <p:pic>
                    <p:nvPicPr>
                      <p:cNvPr id="0" name="Object 2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0"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32361" name="数式" r:id="rId42" imgW="2070000" imgH="393480" progId="Equation.3">
                  <p:embed/>
                </p:oleObj>
              </mc:Choice>
              <mc:Fallback>
                <p:oleObj name="数式" r:id="rId42" imgW="2070000" imgH="393480" progId="Equation.3">
                  <p:embed/>
                  <p:pic>
                    <p:nvPicPr>
                      <p:cNvPr id="0" name="Object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32362" name="数式" r:id="rId44" imgW="2145960" imgH="393480" progId="Equation.3">
                  <p:embed/>
                </p:oleObj>
              </mc:Choice>
              <mc:Fallback>
                <p:oleObj name="数式" r:id="rId44" imgW="2145960" imgH="393480" progId="Equation.3">
                  <p:embed/>
                  <p:pic>
                    <p:nvPicPr>
                      <p:cNvPr id="0" name="Object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32363" name="数式" r:id="rId46" imgW="2145960" imgH="393480" progId="Equation.3">
                  <p:embed/>
                </p:oleObj>
              </mc:Choice>
              <mc:Fallback>
                <p:oleObj name="数式" r:id="rId46" imgW="2145960" imgH="393480" progId="Equation.3">
                  <p:embed/>
                  <p:pic>
                    <p:nvPicPr>
                      <p:cNvPr id="0" name="Object 2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3"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32364" name="数式" r:id="rId48" imgW="2031840" imgH="393480" progId="Equation.3">
                  <p:embed/>
                </p:oleObj>
              </mc:Choice>
              <mc:Fallback>
                <p:oleObj name="数式" r:id="rId48" imgW="2031840" imgH="393480" progId="Equation.3">
                  <p:embed/>
                  <p:pic>
                    <p:nvPicPr>
                      <p:cNvPr id="0" name="Object 2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 name="Object 2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32365" name="数式" r:id="rId50" imgW="1193760" imgH="228600" progId="Equation.3">
                  <p:embed/>
                </p:oleObj>
              </mc:Choice>
              <mc:Fallback>
                <p:oleObj name="数式" r:id="rId50" imgW="1193760" imgH="228600" progId="Equation.3">
                  <p:embed/>
                  <p:pic>
                    <p:nvPicPr>
                      <p:cNvPr id="0" name="Picture 3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5" name="Object 3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32366" name="数式" r:id="rId52" imgW="1206360" imgH="228600" progId="Equation.3">
                  <p:embed/>
                </p:oleObj>
              </mc:Choice>
              <mc:Fallback>
                <p:oleObj name="数式" r:id="rId52" imgW="1206360" imgH="228600" progId="Equation.3">
                  <p:embed/>
                  <p:pic>
                    <p:nvPicPr>
                      <p:cNvPr id="0" name="Picture 3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 name="Object 3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32367" name="数式" r:id="rId54" imgW="1193760" imgH="241200" progId="Equation.3">
                  <p:embed/>
                </p:oleObj>
              </mc:Choice>
              <mc:Fallback>
                <p:oleObj name="数式" r:id="rId54" imgW="1193760" imgH="241200" progId="Equation.3">
                  <p:embed/>
                  <p:pic>
                    <p:nvPicPr>
                      <p:cNvPr id="0" name="Picture 3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直線矢印コネクタ 145"/>
          <p:cNvCxnSpPr/>
          <p:nvPr/>
        </p:nvCxnSpPr>
        <p:spPr>
          <a:xfrm>
            <a:off x="2483768" y="5733256"/>
            <a:ext cx="4320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H="1">
            <a:off x="2483768" y="5877272"/>
            <a:ext cx="41044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5796309" y="5957887"/>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5796136" y="5877272"/>
          <a:ext cx="341312" cy="341313"/>
        </p:xfrm>
        <a:graphic>
          <a:graphicData uri="http://schemas.openxmlformats.org/presentationml/2006/ole">
            <mc:AlternateContent xmlns:mc="http://schemas.openxmlformats.org/markup-compatibility/2006">
              <mc:Choice xmlns:v="urn:schemas-microsoft-com:vml" Requires="v">
                <p:oleObj spid="_x0000_s133324" name="数式" r:id="rId4" imgW="241200" imgH="241200" progId="Equation.3">
                  <p:embed/>
                </p:oleObj>
              </mc:Choice>
              <mc:Fallback>
                <p:oleObj name="数式" r:id="rId4" imgW="241200" imgH="24120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877272"/>
                        <a:ext cx="34131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正方形/長方形 133"/>
          <p:cNvSpPr/>
          <p:nvPr/>
        </p:nvSpPr>
        <p:spPr>
          <a:xfrm>
            <a:off x="5804247" y="5021733"/>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5" name="Object 29"/>
          <p:cNvGraphicFramePr>
            <a:graphicFrameLocks noChangeAspect="1"/>
          </p:cNvGraphicFramePr>
          <p:nvPr/>
        </p:nvGraphicFramePr>
        <p:xfrm>
          <a:off x="5796136" y="4941168"/>
          <a:ext cx="358775" cy="341312"/>
        </p:xfrm>
        <a:graphic>
          <a:graphicData uri="http://schemas.openxmlformats.org/presentationml/2006/ole">
            <mc:AlternateContent xmlns:mc="http://schemas.openxmlformats.org/markup-compatibility/2006">
              <mc:Choice xmlns:v="urn:schemas-microsoft-com:vml" Requires="v">
                <p:oleObj spid="_x0000_s133325" name="数式" r:id="rId6" imgW="253800" imgH="241200" progId="Equation.3">
                  <p:embed/>
                </p:oleObj>
              </mc:Choice>
              <mc:Fallback>
                <p:oleObj name="数式" r:id="rId6" imgW="253800" imgH="241200" progId="Equation.3">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941168"/>
                        <a:ext cx="35877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1684784"/>
          </a:xfrm>
        </p:spPr>
        <p:txBody>
          <a:bodyPr>
            <a:normAutofit fontScale="92500" lnSpcReduction="10000"/>
          </a:bodyPr>
          <a:lstStyle/>
          <a:p>
            <a:r>
              <a:rPr kumimoji="1" lang="en-US" altLang="ja-JP" dirty="0" smtClean="0"/>
              <a:t>DeQED for DCOP</a:t>
            </a:r>
          </a:p>
          <a:p>
            <a:pPr lvl="1"/>
            <a:r>
              <a:rPr lang="ja-JP" altLang="en-US" dirty="0" smtClean="0"/>
              <a:t>一般に，ラグランジュ乗数の値のみを交換するだけで問題を解くことができ，</a:t>
            </a:r>
            <a:r>
              <a:rPr lang="ja-JP" altLang="en-US" u="sng" dirty="0" smtClean="0"/>
              <a:t>変数</a:t>
            </a:r>
            <a:r>
              <a:rPr lang="en-US" altLang="ja-JP" i="1" u="sng" dirty="0" smtClean="0">
                <a:latin typeface="Times New Roman" pitchFamily="18" charset="0"/>
                <a:cs typeface="Times New Roman" pitchFamily="18" charset="0"/>
              </a:rPr>
              <a:t>x</a:t>
            </a:r>
            <a:r>
              <a:rPr lang="ja-JP" altLang="en-US" u="sng" dirty="0" smtClean="0"/>
              <a:t>の値そのものを交換する必要がない</a:t>
            </a:r>
            <a:r>
              <a:rPr lang="ja-JP" altLang="en-US" dirty="0" smtClean="0"/>
              <a:t>．</a:t>
            </a:r>
            <a:endParaRPr lang="en-US" altLang="ja-JP" dirty="0" smtClean="0"/>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3326" name="数式" r:id="rId8" imgW="164880" imgH="215640" progId="Equation.3">
                  <p:embed/>
                </p:oleObj>
              </mc:Choice>
              <mc:Fallback>
                <p:oleObj name="数式" r:id="rId8" imgW="164880" imgH="215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3327" name="数式" r:id="rId10" imgW="241200" imgH="253800" progId="Equation.3">
                  <p:embed/>
                </p:oleObj>
              </mc:Choice>
              <mc:Fallback>
                <p:oleObj name="数式" r:id="rId10" imgW="241200" imgH="2538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3328" name="数式" r:id="rId12" imgW="241200" imgH="253800" progId="Equation.3">
                  <p:embed/>
                </p:oleObj>
              </mc:Choice>
              <mc:Fallback>
                <p:oleObj name="数式" r:id="rId12" imgW="241200" imgH="253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3329" name="数式" r:id="rId14" imgW="177480" imgH="215640" progId="Equation.3">
                  <p:embed/>
                </p:oleObj>
              </mc:Choice>
              <mc:Fallback>
                <p:oleObj name="数式" r:id="rId14" imgW="177480" imgH="21564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3330" name="数式" r:id="rId16" imgW="241200" imgH="228600" progId="Equation.3">
                  <p:embed/>
                </p:oleObj>
              </mc:Choice>
              <mc:Fallback>
                <p:oleObj name="数式" r:id="rId16" imgW="2412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3331" name="数式" r:id="rId18" imgW="253800" imgH="228600" progId="Equation.3">
                  <p:embed/>
                </p:oleObj>
              </mc:Choice>
              <mc:Fallback>
                <p:oleObj name="数式" r:id="rId18" imgW="253800" imgH="22860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3332" name="数式" r:id="rId20" imgW="177480" imgH="228600" progId="Equation.3">
                  <p:embed/>
                </p:oleObj>
              </mc:Choice>
              <mc:Fallback>
                <p:oleObj name="数式" r:id="rId20" imgW="177480" imgH="22860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3333" name="数式" r:id="rId22" imgW="253800" imgH="241200" progId="Equation.3">
                  <p:embed/>
                </p:oleObj>
              </mc:Choice>
              <mc:Fallback>
                <p:oleObj name="数式" r:id="rId22" imgW="253800" imgH="2412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3334" name="数式" r:id="rId24" imgW="241200" imgH="241200" progId="Equation.3">
                  <p:embed/>
                </p:oleObj>
              </mc:Choice>
              <mc:Fallback>
                <p:oleObj name="数式" r:id="rId24" imgW="241200" imgH="241200"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3335" name="数式" r:id="rId26" imgW="241200" imgH="228600" progId="Equation.3">
                  <p:embed/>
                </p:oleObj>
              </mc:Choice>
              <mc:Fallback>
                <p:oleObj name="数式" r:id="rId26" imgW="241200" imgH="2286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3336" name="数式" r:id="rId27" imgW="241200" imgH="241200" progId="Equation.3">
                  <p:embed/>
                </p:oleObj>
              </mc:Choice>
              <mc:Fallback>
                <p:oleObj name="数式" r:id="rId27" imgW="241200" imgH="241200" progId="Equation.3">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3337" name="数式" r:id="rId28" imgW="241200" imgH="253800" progId="Equation.3">
                  <p:embed/>
                </p:oleObj>
              </mc:Choice>
              <mc:Fallback>
                <p:oleObj name="数式" r:id="rId28" imgW="241200" imgH="253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3338" name="数式" r:id="rId29" imgW="253800" imgH="241200" progId="Equation.3">
                  <p:embed/>
                </p:oleObj>
              </mc:Choice>
              <mc:Fallback>
                <p:oleObj name="数式" r:id="rId29" imgW="253800" imgH="2412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3339" name="数式" r:id="rId30" imgW="253800" imgH="228600" progId="Equation.3">
                  <p:embed/>
                </p:oleObj>
              </mc:Choice>
              <mc:Fallback>
                <p:oleObj name="数式" r:id="rId30" imgW="253800" imgH="22860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3340" name="数式" r:id="rId31" imgW="241200" imgH="253800" progId="Equation.3">
                  <p:embed/>
                </p:oleObj>
              </mc:Choice>
              <mc:Fallback>
                <p:oleObj name="数式" r:id="rId31" imgW="241200" imgH="2538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3341" name="数式" r:id="rId32" imgW="507960" imgH="228600" progId="Equation.3">
                  <p:embed/>
                </p:oleObj>
              </mc:Choice>
              <mc:Fallback>
                <p:oleObj name="数式" r:id="rId32" imgW="507960" imgH="228600" progId="Equation.3">
                  <p:embed/>
                  <p:pic>
                    <p:nvPicPr>
                      <p:cNvPr id="0" name="Object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3342" name="数式" r:id="rId34" imgW="520560" imgH="228600" progId="Equation.3">
                  <p:embed/>
                </p:oleObj>
              </mc:Choice>
              <mc:Fallback>
                <p:oleObj name="数式" r:id="rId34" imgW="520560" imgH="228600" progId="Equation.3">
                  <p:embed/>
                  <p:pic>
                    <p:nvPicPr>
                      <p:cNvPr id="0" name="Object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3343" name="数式" r:id="rId36" imgW="520560" imgH="241200" progId="Equation.3">
                  <p:embed/>
                </p:oleObj>
              </mc:Choice>
              <mc:Fallback>
                <p:oleObj name="数式" r:id="rId36" imgW="520560" imgH="241200" progId="Equation.3">
                  <p:embed/>
                  <p:pic>
                    <p:nvPicPr>
                      <p:cNvPr id="0" name="Object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6" name="直線矢印コネクタ 135"/>
          <p:cNvCxnSpPr/>
          <p:nvPr/>
        </p:nvCxnSpPr>
        <p:spPr>
          <a:xfrm flipH="1">
            <a:off x="5508104"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5796136" y="45091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Object 29"/>
          <p:cNvGraphicFramePr>
            <a:graphicFrameLocks noChangeAspect="1"/>
          </p:cNvGraphicFramePr>
          <p:nvPr/>
        </p:nvGraphicFramePr>
        <p:xfrm>
          <a:off x="5796136" y="4437112"/>
          <a:ext cx="358775" cy="323850"/>
        </p:xfrm>
        <a:graphic>
          <a:graphicData uri="http://schemas.openxmlformats.org/presentationml/2006/ole">
            <mc:AlternateContent xmlns:mc="http://schemas.openxmlformats.org/markup-compatibility/2006">
              <mc:Choice xmlns:v="urn:schemas-microsoft-com:vml" Requires="v">
                <p:oleObj spid="_x0000_s133344" name="数式" r:id="rId38" imgW="253800" imgH="228600" progId="Equation.3">
                  <p:embed/>
                </p:oleObj>
              </mc:Choice>
              <mc:Fallback>
                <p:oleObj name="数式" r:id="rId38" imgW="253800" imgH="228600" progId="Equation.3">
                  <p:embed/>
                  <p:pic>
                    <p:nvPicPr>
                      <p:cNvPr id="0" name="Picture 3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96136" y="4437112"/>
                        <a:ext cx="3587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4" name="直線矢印コネクタ 143"/>
          <p:cNvCxnSpPr/>
          <p:nvPr/>
        </p:nvCxnSpPr>
        <p:spPr>
          <a:xfrm flipH="1">
            <a:off x="2483768"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5508104"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2771800" y="4509120"/>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矢印コネクタ 147"/>
          <p:cNvCxnSpPr/>
          <p:nvPr/>
        </p:nvCxnSpPr>
        <p:spPr>
          <a:xfrm>
            <a:off x="2483768"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9" name="Object 29"/>
          <p:cNvGraphicFramePr>
            <a:graphicFrameLocks noChangeAspect="1"/>
          </p:cNvGraphicFramePr>
          <p:nvPr/>
        </p:nvGraphicFramePr>
        <p:xfrm>
          <a:off x="2771800" y="4437112"/>
          <a:ext cx="341312" cy="323850"/>
        </p:xfrm>
        <a:graphic>
          <a:graphicData uri="http://schemas.openxmlformats.org/presentationml/2006/ole">
            <mc:AlternateContent xmlns:mc="http://schemas.openxmlformats.org/markup-compatibility/2006">
              <mc:Choice xmlns:v="urn:schemas-microsoft-com:vml" Requires="v">
                <p:oleObj spid="_x0000_s133345" name="数式" r:id="rId40" imgW="241200" imgH="228600" progId="Equation.3">
                  <p:embed/>
                </p:oleObj>
              </mc:Choice>
              <mc:Fallback>
                <p:oleObj name="数式" r:id="rId40" imgW="241200" imgH="228600" progId="Equation.3">
                  <p:embed/>
                  <p:pic>
                    <p:nvPicPr>
                      <p:cNvPr id="0" name="Picture 3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1800" y="4437112"/>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 name="正方形/長方形 149"/>
          <p:cNvSpPr/>
          <p:nvPr/>
        </p:nvSpPr>
        <p:spPr>
          <a:xfrm>
            <a:off x="2771800" y="5445224"/>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1" name="Object 29"/>
          <p:cNvGraphicFramePr>
            <a:graphicFrameLocks noChangeAspect="1"/>
          </p:cNvGraphicFramePr>
          <p:nvPr/>
        </p:nvGraphicFramePr>
        <p:xfrm>
          <a:off x="2771800" y="5373216"/>
          <a:ext cx="341312" cy="323850"/>
        </p:xfrm>
        <a:graphic>
          <a:graphicData uri="http://schemas.openxmlformats.org/presentationml/2006/ole">
            <mc:AlternateContent xmlns:mc="http://schemas.openxmlformats.org/markup-compatibility/2006">
              <mc:Choice xmlns:v="urn:schemas-microsoft-com:vml" Requires="v">
                <p:oleObj spid="_x0000_s133346" name="数式" r:id="rId42" imgW="241200" imgH="228600" progId="Equation.3">
                  <p:embed/>
                </p:oleObj>
              </mc:Choice>
              <mc:Fallback>
                <p:oleObj name="数式" r:id="rId42" imgW="241200" imgH="228600" progId="Equation.3">
                  <p:embed/>
                  <p:pic>
                    <p:nvPicPr>
                      <p:cNvPr id="0" name="Picture 3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71800" y="5373216"/>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正方形/長方形 154"/>
          <p:cNvSpPr/>
          <p:nvPr/>
        </p:nvSpPr>
        <p:spPr>
          <a:xfrm>
            <a:off x="2771800" y="50131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6" name="Object 29"/>
          <p:cNvGraphicFramePr>
            <a:graphicFrameLocks noChangeAspect="1"/>
          </p:cNvGraphicFramePr>
          <p:nvPr/>
        </p:nvGraphicFramePr>
        <p:xfrm>
          <a:off x="2771800" y="4941168"/>
          <a:ext cx="341312" cy="323850"/>
        </p:xfrm>
        <a:graphic>
          <a:graphicData uri="http://schemas.openxmlformats.org/presentationml/2006/ole">
            <mc:AlternateContent xmlns:mc="http://schemas.openxmlformats.org/markup-compatibility/2006">
              <mc:Choice xmlns:v="urn:schemas-microsoft-com:vml" Requires="v">
                <p:oleObj spid="_x0000_s133347" name="数式" r:id="rId44" imgW="241200" imgH="228600" progId="Equation.3">
                  <p:embed/>
                </p:oleObj>
              </mc:Choice>
              <mc:Fallback>
                <p:oleObj name="数式" r:id="rId44" imgW="241200" imgH="228600" progId="Equation.3">
                  <p:embed/>
                  <p:pic>
                    <p:nvPicPr>
                      <p:cNvPr id="0" name="Picture 3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71800" y="4941168"/>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緩和・分解・調整法の適用例</a:t>
            </a:r>
            <a:endParaRPr kumimoji="1" lang="ja-JP" altLang="en-US" dirty="0"/>
          </a:p>
        </p:txBody>
      </p:sp>
      <p:graphicFrame>
        <p:nvGraphicFramePr>
          <p:cNvPr id="4" name="表 3"/>
          <p:cNvGraphicFramePr>
            <a:graphicFrameLocks noGrp="1"/>
          </p:cNvGraphicFramePr>
          <p:nvPr/>
        </p:nvGraphicFramePr>
        <p:xfrm>
          <a:off x="539552" y="1772816"/>
          <a:ext cx="5280586" cy="3505200"/>
        </p:xfrm>
        <a:graphic>
          <a:graphicData uri="http://schemas.openxmlformats.org/drawingml/2006/table">
            <a:tbl>
              <a:tblPr firstRow="1" bandRow="1">
                <a:tableStyleId>{5C22544A-7EE6-4342-B048-85BDC9FD1C3A}</a:tableStyleId>
              </a:tblPr>
              <a:tblGrid>
                <a:gridCol w="2640293"/>
                <a:gridCol w="2640293"/>
              </a:tblGrid>
              <a:tr h="370840">
                <a:tc>
                  <a:txBody>
                    <a:bodyPr/>
                    <a:lstStyle/>
                    <a:p>
                      <a:endParaRPr kumimoji="1" lang="ja-JP" altLang="en-US" sz="2000" dirty="0"/>
                    </a:p>
                  </a:txBody>
                  <a:tcPr/>
                </a:tc>
                <a:tc>
                  <a:txBody>
                    <a:bodyPr/>
                    <a:lstStyle/>
                    <a:p>
                      <a:r>
                        <a:rPr kumimoji="1" lang="en-US" altLang="ja-JP" sz="2000" dirty="0" smtClean="0"/>
                        <a:t>DCOP</a:t>
                      </a:r>
                      <a:endParaRPr kumimoji="1" lang="ja-JP" altLang="en-US" sz="2000" dirty="0"/>
                    </a:p>
                  </a:txBody>
                  <a:tcPr/>
                </a:tc>
              </a:tr>
              <a:tr h="370840">
                <a:tc>
                  <a:txBody>
                    <a:bodyPr/>
                    <a:lstStyle/>
                    <a:p>
                      <a:r>
                        <a:rPr kumimoji="1" lang="ja-JP" altLang="en-US" sz="2000" dirty="0" smtClean="0"/>
                        <a:t>分枝限定法</a:t>
                      </a:r>
                      <a:endParaRPr kumimoji="1" lang="ja-JP" altLang="en-US" sz="2000" dirty="0"/>
                    </a:p>
                  </a:txBody>
                  <a:tcPr/>
                </a:tc>
                <a:tc>
                  <a:txBody>
                    <a:bodyPr/>
                    <a:lstStyle/>
                    <a:p>
                      <a:r>
                        <a:rPr kumimoji="1" lang="en-US" altLang="ja-JP" sz="2000" b="1" dirty="0" smtClean="0">
                          <a:solidFill>
                            <a:schemeClr val="tx1"/>
                          </a:solidFill>
                        </a:rPr>
                        <a:t>ADOPT</a:t>
                      </a:r>
                      <a:r>
                        <a:rPr kumimoji="1" lang="en-US" altLang="ja-JP" sz="2000" dirty="0" smtClean="0"/>
                        <a:t> [</a:t>
                      </a:r>
                      <a:r>
                        <a:rPr kumimoji="1" lang="en-US" altLang="ja-JP" sz="2000" dirty="0" err="1" smtClean="0"/>
                        <a:t>Modi</a:t>
                      </a:r>
                      <a:r>
                        <a:rPr kumimoji="1" lang="en-US" altLang="ja-JP" sz="2000" dirty="0" smtClean="0"/>
                        <a:t>, 03]</a:t>
                      </a:r>
                    </a:p>
                    <a:p>
                      <a:r>
                        <a:rPr kumimoji="1" lang="en-US" altLang="ja-JP" sz="2000" b="1" dirty="0" err="1" smtClean="0">
                          <a:solidFill>
                            <a:schemeClr val="tx1"/>
                          </a:solidFill>
                        </a:rPr>
                        <a:t>BnB</a:t>
                      </a:r>
                      <a:r>
                        <a:rPr kumimoji="1" lang="en-US" altLang="ja-JP" sz="2000" b="1" dirty="0" smtClean="0">
                          <a:solidFill>
                            <a:schemeClr val="tx1"/>
                          </a:solidFill>
                        </a:rPr>
                        <a:t>-ADOPT</a:t>
                      </a:r>
                      <a:r>
                        <a:rPr kumimoji="1" lang="en-US" altLang="ja-JP" sz="2000" dirty="0" smtClean="0"/>
                        <a:t> [</a:t>
                      </a:r>
                      <a:r>
                        <a:rPr kumimoji="1" lang="en-US" altLang="ja-JP" sz="2000" dirty="0" err="1" smtClean="0"/>
                        <a:t>Yeoh</a:t>
                      </a:r>
                      <a:r>
                        <a:rPr kumimoji="1" lang="en-US" altLang="ja-JP" sz="2000" dirty="0" smtClean="0"/>
                        <a:t>, 10]</a:t>
                      </a:r>
                      <a:endParaRPr kumimoji="1" lang="ja-JP" altLang="en-US" sz="2000" dirty="0"/>
                    </a:p>
                  </a:txBody>
                  <a:tcPr/>
                </a:tc>
              </a:tr>
              <a:tr h="370840">
                <a:tc>
                  <a:txBody>
                    <a:bodyPr/>
                    <a:lstStyle/>
                    <a:p>
                      <a:r>
                        <a:rPr kumimoji="1" lang="ja-JP" altLang="en-US" sz="2000" dirty="0" smtClean="0"/>
                        <a:t>動的計画法</a:t>
                      </a:r>
                      <a:endParaRPr kumimoji="1" lang="ja-JP" altLang="en-US" sz="2000" dirty="0"/>
                    </a:p>
                  </a:txBody>
                  <a:tcPr/>
                </a:tc>
                <a:tc>
                  <a:txBody>
                    <a:bodyPr/>
                    <a:lstStyle/>
                    <a:p>
                      <a:r>
                        <a:rPr kumimoji="1" lang="en-US" altLang="ja-JP" sz="2000" b="1" dirty="0" smtClean="0">
                          <a:solidFill>
                            <a:schemeClr val="tx1"/>
                          </a:solidFill>
                        </a:rPr>
                        <a:t>DPOP</a:t>
                      </a:r>
                      <a:r>
                        <a:rPr kumimoji="1" lang="en-US" altLang="ja-JP" sz="2000" dirty="0" smtClean="0"/>
                        <a:t> [</a:t>
                      </a:r>
                      <a:r>
                        <a:rPr kumimoji="1" lang="en-US" altLang="ja-JP" sz="2000" dirty="0" err="1" smtClean="0"/>
                        <a:t>Petcu</a:t>
                      </a:r>
                      <a:r>
                        <a:rPr kumimoji="1" lang="en-US" altLang="ja-JP" sz="2000" dirty="0" smtClean="0"/>
                        <a:t>, 05]</a:t>
                      </a:r>
                    </a:p>
                    <a:p>
                      <a:r>
                        <a:rPr kumimoji="1" lang="en-US" altLang="ja-JP" sz="2000" b="1" dirty="0" smtClean="0">
                          <a:solidFill>
                            <a:schemeClr val="tx1"/>
                          </a:solidFill>
                        </a:rPr>
                        <a:t>Max-Sum</a:t>
                      </a:r>
                      <a:r>
                        <a:rPr kumimoji="1" lang="en-US" altLang="ja-JP" sz="2000" dirty="0" smtClean="0"/>
                        <a:t> [Rogers, 11]</a:t>
                      </a:r>
                      <a:endParaRPr kumimoji="1" lang="ja-JP" altLang="en-US" sz="2000" dirty="0"/>
                    </a:p>
                  </a:txBody>
                  <a:tcPr/>
                </a:tc>
              </a:tr>
              <a:tr h="370840">
                <a:tc>
                  <a:txBody>
                    <a:bodyPr/>
                    <a:lstStyle/>
                    <a:p>
                      <a:r>
                        <a:rPr kumimoji="1" lang="ja-JP" altLang="en-US" sz="2000" dirty="0" smtClean="0"/>
                        <a:t>局所探索法</a:t>
                      </a:r>
                      <a:endParaRPr kumimoji="1" lang="ja-JP" altLang="en-US" sz="2000" dirty="0"/>
                    </a:p>
                  </a:txBody>
                  <a:tcPr/>
                </a:tc>
                <a:tc>
                  <a:txBody>
                    <a:bodyPr/>
                    <a:lstStyle/>
                    <a:p>
                      <a:r>
                        <a:rPr kumimoji="1" lang="en-US" altLang="ja-JP" sz="2000" b="1" dirty="0" smtClean="0">
                          <a:solidFill>
                            <a:schemeClr val="tx1"/>
                          </a:solidFill>
                        </a:rPr>
                        <a:t>DSA</a:t>
                      </a:r>
                      <a:r>
                        <a:rPr kumimoji="1" lang="en-US" altLang="ja-JP" sz="2000" dirty="0" smtClean="0"/>
                        <a:t> [Fitzpatrick, 01]</a:t>
                      </a:r>
                    </a:p>
                    <a:p>
                      <a:r>
                        <a:rPr kumimoji="1" lang="en-US" altLang="ja-JP" sz="2000" b="1" dirty="0" smtClean="0">
                          <a:solidFill>
                            <a:schemeClr val="tx1"/>
                          </a:solidFill>
                        </a:rPr>
                        <a:t>DALO</a:t>
                      </a:r>
                      <a:r>
                        <a:rPr kumimoji="1" lang="en-US" altLang="ja-JP" sz="2000" dirty="0" smtClean="0"/>
                        <a:t> [</a:t>
                      </a:r>
                      <a:r>
                        <a:rPr kumimoji="1" lang="en-US" altLang="ja-JP" sz="2000" dirty="0" err="1" smtClean="0"/>
                        <a:t>Kiekintveld</a:t>
                      </a:r>
                      <a:r>
                        <a:rPr kumimoji="1" lang="en-US" altLang="ja-JP" sz="2000" dirty="0" smtClean="0"/>
                        <a:t>,</a:t>
                      </a:r>
                      <a:r>
                        <a:rPr kumimoji="1" lang="en-US" altLang="ja-JP" sz="2000" baseline="0" dirty="0" smtClean="0"/>
                        <a:t> 10]</a:t>
                      </a:r>
                      <a:endParaRPr kumimoji="1" lang="ja-JP" altLang="en-US" sz="2000" dirty="0"/>
                    </a:p>
                  </a:txBody>
                  <a:tcPr/>
                </a:tc>
              </a:tr>
              <a:tr h="370840">
                <a:tc>
                  <a:txBody>
                    <a:bodyPr/>
                    <a:lstStyle/>
                    <a:p>
                      <a:r>
                        <a:rPr kumimoji="1" lang="ja-JP" altLang="en-US" sz="2000" dirty="0" smtClean="0">
                          <a:solidFill>
                            <a:srgbClr val="FF0000"/>
                          </a:solidFill>
                        </a:rPr>
                        <a:t>緩和・分解・調整法</a:t>
                      </a:r>
                      <a:endParaRPr kumimoji="1" lang="ja-JP" altLang="en-US" sz="2000" dirty="0">
                        <a:solidFill>
                          <a:srgbClr val="FF0000"/>
                        </a:solidFill>
                      </a:endParaRPr>
                    </a:p>
                  </a:txBody>
                  <a:tcPr/>
                </a:tc>
                <a:tc>
                  <a:txBody>
                    <a:bodyPr/>
                    <a:lstStyle/>
                    <a:p>
                      <a:r>
                        <a:rPr kumimoji="1" lang="en-US" altLang="ja-JP" sz="2000" b="1" dirty="0" err="1" smtClean="0">
                          <a:solidFill>
                            <a:schemeClr val="tx1"/>
                          </a:solidFill>
                        </a:rPr>
                        <a:t>DaCSA</a:t>
                      </a:r>
                      <a:r>
                        <a:rPr kumimoji="1" lang="en-US" altLang="ja-JP" sz="2000" b="1" dirty="0" smtClean="0">
                          <a:solidFill>
                            <a:schemeClr val="tx1"/>
                          </a:solidFill>
                        </a:rPr>
                        <a:t> </a:t>
                      </a:r>
                      <a:r>
                        <a:rPr kumimoji="1" lang="en-US" altLang="ja-JP" sz="2000" b="0" dirty="0" smtClean="0">
                          <a:solidFill>
                            <a:schemeClr val="tx1"/>
                          </a:solidFill>
                        </a:rPr>
                        <a:t>[</a:t>
                      </a:r>
                      <a:r>
                        <a:rPr kumimoji="1" lang="en-US" altLang="ja-JP" sz="2000" b="0" dirty="0" err="1" smtClean="0">
                          <a:solidFill>
                            <a:schemeClr val="tx1"/>
                          </a:solidFill>
                        </a:rPr>
                        <a:t>Vinyals</a:t>
                      </a:r>
                      <a:r>
                        <a:rPr kumimoji="1" lang="en-US" altLang="ja-JP" sz="2000" b="0" dirty="0" smtClean="0">
                          <a:solidFill>
                            <a:schemeClr val="tx1"/>
                          </a:solidFill>
                        </a:rPr>
                        <a:t>, 10]</a:t>
                      </a:r>
                    </a:p>
                    <a:p>
                      <a:r>
                        <a:rPr kumimoji="1" lang="en-US" altLang="ja-JP" sz="2000" b="1" dirty="0" smtClean="0">
                          <a:solidFill>
                            <a:schemeClr val="tx1"/>
                          </a:solidFill>
                        </a:rPr>
                        <a:t>EU-</a:t>
                      </a:r>
                      <a:r>
                        <a:rPr kumimoji="1" lang="en-US" altLang="ja-JP" sz="2000" b="1" dirty="0" err="1" smtClean="0">
                          <a:solidFill>
                            <a:schemeClr val="tx1"/>
                          </a:solidFill>
                        </a:rPr>
                        <a:t>DaC</a:t>
                      </a:r>
                      <a:r>
                        <a:rPr kumimoji="1" lang="en-US" altLang="ja-JP" sz="2000" dirty="0" smtClean="0"/>
                        <a:t> [</a:t>
                      </a:r>
                      <a:r>
                        <a:rPr kumimoji="1" lang="en-US" altLang="ja-JP" sz="2000" dirty="0" err="1" smtClean="0"/>
                        <a:t>Vinyals</a:t>
                      </a:r>
                      <a:r>
                        <a:rPr kumimoji="1" lang="en-US" altLang="ja-JP" sz="2000" dirty="0" smtClean="0"/>
                        <a:t>, 10]</a:t>
                      </a:r>
                    </a:p>
                    <a:p>
                      <a:r>
                        <a:rPr kumimoji="1" lang="en-US" altLang="ja-JP" sz="2000" b="1" dirty="0" smtClean="0">
                          <a:solidFill>
                            <a:srgbClr val="FF0000"/>
                          </a:solidFill>
                        </a:rPr>
                        <a:t>DeQED</a:t>
                      </a:r>
                      <a:r>
                        <a:rPr kumimoji="1" lang="en-US" altLang="ja-JP" sz="2000" baseline="0" dirty="0" smtClean="0"/>
                        <a:t> [</a:t>
                      </a:r>
                      <a:r>
                        <a:rPr kumimoji="1" lang="en-US" altLang="ja-JP" sz="2000" baseline="0" dirty="0" err="1" smtClean="0"/>
                        <a:t>Hatano</a:t>
                      </a:r>
                      <a:r>
                        <a:rPr kumimoji="1" lang="en-US" altLang="ja-JP" sz="2000" baseline="0" dirty="0" smtClean="0"/>
                        <a:t>, 13]</a:t>
                      </a:r>
                      <a:endParaRPr kumimoji="1" lang="ja-JP" altLang="en-US" sz="2000" dirty="0"/>
                    </a:p>
                  </a:txBody>
                  <a:tcPr/>
                </a:tc>
              </a:tr>
            </a:tbl>
          </a:graphicData>
        </a:graphic>
      </p:graphicFrame>
      <p:sp>
        <p:nvSpPr>
          <p:cNvPr id="5" name="右中かっこ 4"/>
          <p:cNvSpPr/>
          <p:nvPr/>
        </p:nvSpPr>
        <p:spPr>
          <a:xfrm>
            <a:off x="5940152" y="2204864"/>
            <a:ext cx="360040" cy="26642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6372200" y="3284984"/>
            <a:ext cx="2265364" cy="646331"/>
          </a:xfrm>
          <a:prstGeom prst="rect">
            <a:avLst/>
          </a:prstGeom>
          <a:noFill/>
        </p:spPr>
        <p:txBody>
          <a:bodyPr wrap="none" rtlCol="0">
            <a:spAutoFit/>
          </a:bodyPr>
          <a:lstStyle/>
          <a:p>
            <a:r>
              <a:rPr lang="ja-JP" altLang="en-US" dirty="0" smtClean="0"/>
              <a:t>変数</a:t>
            </a:r>
            <a:r>
              <a:rPr lang="en-US" altLang="ja-JP" i="1" dirty="0" smtClean="0">
                <a:latin typeface="Times New Roman" pitchFamily="18" charset="0"/>
                <a:cs typeface="Times New Roman" pitchFamily="18" charset="0"/>
              </a:rPr>
              <a:t>x</a:t>
            </a:r>
            <a:r>
              <a:rPr lang="ja-JP" altLang="en-US" dirty="0" smtClean="0"/>
              <a:t>の値そのものを</a:t>
            </a:r>
            <a:endParaRPr lang="en-US" altLang="ja-JP" dirty="0" smtClean="0"/>
          </a:p>
          <a:p>
            <a:r>
              <a:rPr kumimoji="1" lang="ja-JP" altLang="en-US" dirty="0" smtClean="0"/>
              <a:t>交換する</a:t>
            </a:r>
            <a:endParaRPr kumimoji="1" lang="ja-JP" altLang="en-US" dirty="0"/>
          </a:p>
        </p:txBody>
      </p:sp>
      <p:sp>
        <p:nvSpPr>
          <p:cNvPr id="7" name="右中かっこ 6"/>
          <p:cNvSpPr/>
          <p:nvPr/>
        </p:nvSpPr>
        <p:spPr>
          <a:xfrm>
            <a:off x="5940152" y="4941168"/>
            <a:ext cx="360040" cy="28803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6372200" y="4797152"/>
            <a:ext cx="2265364" cy="646331"/>
          </a:xfrm>
          <a:prstGeom prst="rect">
            <a:avLst/>
          </a:prstGeom>
          <a:noFill/>
        </p:spPr>
        <p:txBody>
          <a:bodyPr wrap="none" rtlCol="0">
            <a:spAutoFit/>
          </a:bodyPr>
          <a:lstStyle/>
          <a:p>
            <a:r>
              <a:rPr lang="ja-JP" altLang="en-US" dirty="0" smtClean="0">
                <a:solidFill>
                  <a:srgbClr val="FF0000"/>
                </a:solidFill>
              </a:rPr>
              <a:t>変数</a:t>
            </a:r>
            <a:r>
              <a:rPr lang="en-US" altLang="ja-JP" i="1" dirty="0" smtClean="0">
                <a:solidFill>
                  <a:srgbClr val="FF0000"/>
                </a:solidFill>
                <a:latin typeface="Times New Roman" pitchFamily="18" charset="0"/>
                <a:cs typeface="Times New Roman" pitchFamily="18" charset="0"/>
              </a:rPr>
              <a:t>x</a:t>
            </a:r>
            <a:r>
              <a:rPr lang="ja-JP" altLang="en-US" dirty="0" smtClean="0">
                <a:solidFill>
                  <a:srgbClr val="FF0000"/>
                </a:solidFill>
              </a:rPr>
              <a:t>の値そのものを</a:t>
            </a:r>
            <a:endParaRPr lang="en-US" altLang="ja-JP" dirty="0" smtClean="0">
              <a:solidFill>
                <a:srgbClr val="FF0000"/>
              </a:solidFill>
            </a:endParaRPr>
          </a:p>
          <a:p>
            <a:r>
              <a:rPr kumimoji="1" lang="ja-JP" altLang="en-US" dirty="0" smtClean="0">
                <a:solidFill>
                  <a:srgbClr val="FF0000"/>
                </a:solidFill>
              </a:rPr>
              <a:t>交換しなくてもよい</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直線矢印コネクタ 145"/>
          <p:cNvCxnSpPr/>
          <p:nvPr/>
        </p:nvCxnSpPr>
        <p:spPr>
          <a:xfrm>
            <a:off x="2483768" y="5733256"/>
            <a:ext cx="4320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H="1">
            <a:off x="2483768" y="5877272"/>
            <a:ext cx="41044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5796309" y="5957887"/>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5796136" y="5877272"/>
          <a:ext cx="341312" cy="341313"/>
        </p:xfrm>
        <a:graphic>
          <a:graphicData uri="http://schemas.openxmlformats.org/presentationml/2006/ole">
            <mc:AlternateContent xmlns:mc="http://schemas.openxmlformats.org/markup-compatibility/2006">
              <mc:Choice xmlns:v="urn:schemas-microsoft-com:vml" Requires="v">
                <p:oleObj spid="_x0000_s134338" name="数式" r:id="rId4" imgW="241200" imgH="241200" progId="Equation.3">
                  <p:embed/>
                </p:oleObj>
              </mc:Choice>
              <mc:Fallback>
                <p:oleObj name="数式" r:id="rId4" imgW="241200" imgH="241200" progId="Equation.3">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877272"/>
                        <a:ext cx="34131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正方形/長方形 133"/>
          <p:cNvSpPr/>
          <p:nvPr/>
        </p:nvSpPr>
        <p:spPr>
          <a:xfrm>
            <a:off x="5804247" y="5021733"/>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5" name="Object 29"/>
          <p:cNvGraphicFramePr>
            <a:graphicFrameLocks noChangeAspect="1"/>
          </p:cNvGraphicFramePr>
          <p:nvPr/>
        </p:nvGraphicFramePr>
        <p:xfrm>
          <a:off x="5796136" y="4941168"/>
          <a:ext cx="358775" cy="341312"/>
        </p:xfrm>
        <a:graphic>
          <a:graphicData uri="http://schemas.openxmlformats.org/presentationml/2006/ole">
            <mc:AlternateContent xmlns:mc="http://schemas.openxmlformats.org/markup-compatibility/2006">
              <mc:Choice xmlns:v="urn:schemas-microsoft-com:vml" Requires="v">
                <p:oleObj spid="_x0000_s134339" name="数式" r:id="rId6" imgW="253800" imgH="241200" progId="Equation.3">
                  <p:embed/>
                </p:oleObj>
              </mc:Choice>
              <mc:Fallback>
                <p:oleObj name="数式" r:id="rId6" imgW="253800" imgH="241200" progId="Equation.3">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941168"/>
                        <a:ext cx="35877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1684784"/>
          </a:xfrm>
        </p:spPr>
        <p:txBody>
          <a:bodyPr>
            <a:normAutofit fontScale="92500" lnSpcReduction="10000"/>
          </a:bodyPr>
          <a:lstStyle/>
          <a:p>
            <a:r>
              <a:rPr kumimoji="1" lang="en-US" altLang="ja-JP" dirty="0" smtClean="0"/>
              <a:t>DeQED for DCOP</a:t>
            </a:r>
          </a:p>
          <a:p>
            <a:pPr lvl="1"/>
            <a:r>
              <a:rPr lang="ja-JP" altLang="en-US" dirty="0" smtClean="0"/>
              <a:t>補助変数</a:t>
            </a:r>
            <a:r>
              <a:rPr lang="en-US" altLang="ja-JP" i="1" dirty="0" smtClean="0">
                <a:latin typeface="Symbol" pitchFamily="18" charset="2"/>
              </a:rPr>
              <a:t>a</a:t>
            </a:r>
            <a:r>
              <a:rPr lang="ja-JP" altLang="en-US" dirty="0" smtClean="0"/>
              <a:t>を導入しても，それに伴って追加される制約は単項コスト関数のみであり，</a:t>
            </a:r>
            <a:r>
              <a:rPr lang="ja-JP" altLang="en-US" u="sng" dirty="0" smtClean="0"/>
              <a:t>部分問題の複雑さは本質的に増加しない．</a:t>
            </a:r>
            <a:endParaRPr kumimoji="1" lang="ja-JP" altLang="en-US" u="sng" dirty="0"/>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4340" name="数式" r:id="rId8" imgW="164880" imgH="215640" progId="Equation.3">
                  <p:embed/>
                </p:oleObj>
              </mc:Choice>
              <mc:Fallback>
                <p:oleObj name="数式" r:id="rId8" imgW="164880" imgH="215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4341" name="数式" r:id="rId10" imgW="241200" imgH="253800" progId="Equation.3">
                  <p:embed/>
                </p:oleObj>
              </mc:Choice>
              <mc:Fallback>
                <p:oleObj name="数式" r:id="rId10" imgW="241200" imgH="2538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4342" name="数式" r:id="rId12" imgW="241200" imgH="253800" progId="Equation.3">
                  <p:embed/>
                </p:oleObj>
              </mc:Choice>
              <mc:Fallback>
                <p:oleObj name="数式" r:id="rId12" imgW="241200" imgH="253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4343" name="数式" r:id="rId14" imgW="177480" imgH="215640" progId="Equation.3">
                  <p:embed/>
                </p:oleObj>
              </mc:Choice>
              <mc:Fallback>
                <p:oleObj name="数式" r:id="rId14" imgW="177480" imgH="21564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4344" name="数式" r:id="rId16" imgW="241200" imgH="228600" progId="Equation.3">
                  <p:embed/>
                </p:oleObj>
              </mc:Choice>
              <mc:Fallback>
                <p:oleObj name="数式" r:id="rId16" imgW="2412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4345" name="数式" r:id="rId18" imgW="253800" imgH="228600" progId="Equation.3">
                  <p:embed/>
                </p:oleObj>
              </mc:Choice>
              <mc:Fallback>
                <p:oleObj name="数式" r:id="rId18" imgW="253800" imgH="22860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4346" name="数式" r:id="rId20" imgW="177480" imgH="228600" progId="Equation.3">
                  <p:embed/>
                </p:oleObj>
              </mc:Choice>
              <mc:Fallback>
                <p:oleObj name="数式" r:id="rId20" imgW="177480" imgH="22860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4347" name="数式" r:id="rId22" imgW="253800" imgH="241200" progId="Equation.3">
                  <p:embed/>
                </p:oleObj>
              </mc:Choice>
              <mc:Fallback>
                <p:oleObj name="数式" r:id="rId22" imgW="253800" imgH="2412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4348" name="数式" r:id="rId24" imgW="241200" imgH="241200" progId="Equation.3">
                  <p:embed/>
                </p:oleObj>
              </mc:Choice>
              <mc:Fallback>
                <p:oleObj name="数式" r:id="rId24" imgW="241200" imgH="241200"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4349" name="数式" r:id="rId26" imgW="241200" imgH="228600" progId="Equation.3">
                  <p:embed/>
                </p:oleObj>
              </mc:Choice>
              <mc:Fallback>
                <p:oleObj name="数式" r:id="rId26" imgW="241200" imgH="2286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4350" name="数式" r:id="rId27" imgW="241200" imgH="241200" progId="Equation.3">
                  <p:embed/>
                </p:oleObj>
              </mc:Choice>
              <mc:Fallback>
                <p:oleObj name="数式" r:id="rId27" imgW="241200" imgH="241200" progId="Equation.3">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4351" name="数式" r:id="rId28" imgW="241200" imgH="253800" progId="Equation.3">
                  <p:embed/>
                </p:oleObj>
              </mc:Choice>
              <mc:Fallback>
                <p:oleObj name="数式" r:id="rId28" imgW="241200" imgH="253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4352" name="数式" r:id="rId29" imgW="253800" imgH="241200" progId="Equation.3">
                  <p:embed/>
                </p:oleObj>
              </mc:Choice>
              <mc:Fallback>
                <p:oleObj name="数式" r:id="rId29" imgW="253800" imgH="2412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4353" name="数式" r:id="rId30" imgW="253800" imgH="228600" progId="Equation.3">
                  <p:embed/>
                </p:oleObj>
              </mc:Choice>
              <mc:Fallback>
                <p:oleObj name="数式" r:id="rId30" imgW="253800" imgH="22860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4354" name="数式" r:id="rId31" imgW="241200" imgH="253800" progId="Equation.3">
                  <p:embed/>
                </p:oleObj>
              </mc:Choice>
              <mc:Fallback>
                <p:oleObj name="数式" r:id="rId31" imgW="241200" imgH="2538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4355" name="数式" r:id="rId32" imgW="507960" imgH="228600" progId="Equation.3">
                  <p:embed/>
                </p:oleObj>
              </mc:Choice>
              <mc:Fallback>
                <p:oleObj name="数式" r:id="rId32" imgW="507960" imgH="228600" progId="Equation.3">
                  <p:embed/>
                  <p:pic>
                    <p:nvPicPr>
                      <p:cNvPr id="0" name="Object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4356" name="数式" r:id="rId34" imgW="520560" imgH="228600" progId="Equation.3">
                  <p:embed/>
                </p:oleObj>
              </mc:Choice>
              <mc:Fallback>
                <p:oleObj name="数式" r:id="rId34" imgW="520560" imgH="228600" progId="Equation.3">
                  <p:embed/>
                  <p:pic>
                    <p:nvPicPr>
                      <p:cNvPr id="0" name="Object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4357" name="数式" r:id="rId36" imgW="520560" imgH="241200" progId="Equation.3">
                  <p:embed/>
                </p:oleObj>
              </mc:Choice>
              <mc:Fallback>
                <p:oleObj name="数式" r:id="rId36" imgW="520560" imgH="241200" progId="Equation.3">
                  <p:embed/>
                  <p:pic>
                    <p:nvPicPr>
                      <p:cNvPr id="0" name="Object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6" name="直線矢印コネクタ 135"/>
          <p:cNvCxnSpPr/>
          <p:nvPr/>
        </p:nvCxnSpPr>
        <p:spPr>
          <a:xfrm flipH="1">
            <a:off x="5508104"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5796136" y="45091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Object 29"/>
          <p:cNvGraphicFramePr>
            <a:graphicFrameLocks noChangeAspect="1"/>
          </p:cNvGraphicFramePr>
          <p:nvPr/>
        </p:nvGraphicFramePr>
        <p:xfrm>
          <a:off x="5796136" y="4437112"/>
          <a:ext cx="358775" cy="323850"/>
        </p:xfrm>
        <a:graphic>
          <a:graphicData uri="http://schemas.openxmlformats.org/presentationml/2006/ole">
            <mc:AlternateContent xmlns:mc="http://schemas.openxmlformats.org/markup-compatibility/2006">
              <mc:Choice xmlns:v="urn:schemas-microsoft-com:vml" Requires="v">
                <p:oleObj spid="_x0000_s134358" name="数式" r:id="rId38" imgW="253800" imgH="228600" progId="Equation.3">
                  <p:embed/>
                </p:oleObj>
              </mc:Choice>
              <mc:Fallback>
                <p:oleObj name="数式" r:id="rId38" imgW="253800" imgH="228600" progId="Equation.3">
                  <p:embed/>
                  <p:pic>
                    <p:nvPicPr>
                      <p:cNvPr id="0" name="Picture 2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96136" y="4437112"/>
                        <a:ext cx="3587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4" name="直線矢印コネクタ 143"/>
          <p:cNvCxnSpPr/>
          <p:nvPr/>
        </p:nvCxnSpPr>
        <p:spPr>
          <a:xfrm flipH="1">
            <a:off x="2483768"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5508104"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2771800" y="4509120"/>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矢印コネクタ 147"/>
          <p:cNvCxnSpPr/>
          <p:nvPr/>
        </p:nvCxnSpPr>
        <p:spPr>
          <a:xfrm>
            <a:off x="2483768"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9" name="Object 29"/>
          <p:cNvGraphicFramePr>
            <a:graphicFrameLocks noChangeAspect="1"/>
          </p:cNvGraphicFramePr>
          <p:nvPr/>
        </p:nvGraphicFramePr>
        <p:xfrm>
          <a:off x="2771800" y="4437112"/>
          <a:ext cx="341312" cy="323850"/>
        </p:xfrm>
        <a:graphic>
          <a:graphicData uri="http://schemas.openxmlformats.org/presentationml/2006/ole">
            <mc:AlternateContent xmlns:mc="http://schemas.openxmlformats.org/markup-compatibility/2006">
              <mc:Choice xmlns:v="urn:schemas-microsoft-com:vml" Requires="v">
                <p:oleObj spid="_x0000_s134359" name="数式" r:id="rId40" imgW="241200" imgH="228600" progId="Equation.3">
                  <p:embed/>
                </p:oleObj>
              </mc:Choice>
              <mc:Fallback>
                <p:oleObj name="数式" r:id="rId40" imgW="241200" imgH="228600" progId="Equation.3">
                  <p:embed/>
                  <p:pic>
                    <p:nvPicPr>
                      <p:cNvPr id="0" name="Picture 2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1800" y="4437112"/>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 name="正方形/長方形 149"/>
          <p:cNvSpPr/>
          <p:nvPr/>
        </p:nvSpPr>
        <p:spPr>
          <a:xfrm>
            <a:off x="2771800" y="5445224"/>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1" name="Object 29"/>
          <p:cNvGraphicFramePr>
            <a:graphicFrameLocks noChangeAspect="1"/>
          </p:cNvGraphicFramePr>
          <p:nvPr/>
        </p:nvGraphicFramePr>
        <p:xfrm>
          <a:off x="2771800" y="5373216"/>
          <a:ext cx="341312" cy="323850"/>
        </p:xfrm>
        <a:graphic>
          <a:graphicData uri="http://schemas.openxmlformats.org/presentationml/2006/ole">
            <mc:AlternateContent xmlns:mc="http://schemas.openxmlformats.org/markup-compatibility/2006">
              <mc:Choice xmlns:v="urn:schemas-microsoft-com:vml" Requires="v">
                <p:oleObj spid="_x0000_s134360" name="数式" r:id="rId42" imgW="241200" imgH="228600" progId="Equation.3">
                  <p:embed/>
                </p:oleObj>
              </mc:Choice>
              <mc:Fallback>
                <p:oleObj name="数式" r:id="rId42" imgW="241200" imgH="228600" progId="Equation.3">
                  <p:embed/>
                  <p:pic>
                    <p:nvPicPr>
                      <p:cNvPr id="0" name="Picture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71800" y="5373216"/>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正方形/長方形 154"/>
          <p:cNvSpPr/>
          <p:nvPr/>
        </p:nvSpPr>
        <p:spPr>
          <a:xfrm>
            <a:off x="2771800" y="50131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6" name="Object 29"/>
          <p:cNvGraphicFramePr>
            <a:graphicFrameLocks noChangeAspect="1"/>
          </p:cNvGraphicFramePr>
          <p:nvPr/>
        </p:nvGraphicFramePr>
        <p:xfrm>
          <a:off x="2771800" y="4941168"/>
          <a:ext cx="341312" cy="323850"/>
        </p:xfrm>
        <a:graphic>
          <a:graphicData uri="http://schemas.openxmlformats.org/presentationml/2006/ole">
            <mc:AlternateContent xmlns:mc="http://schemas.openxmlformats.org/markup-compatibility/2006">
              <mc:Choice xmlns:v="urn:schemas-microsoft-com:vml" Requires="v">
                <p:oleObj spid="_x0000_s134361" name="数式" r:id="rId44" imgW="241200" imgH="228600" progId="Equation.3">
                  <p:embed/>
                </p:oleObj>
              </mc:Choice>
              <mc:Fallback>
                <p:oleObj name="数式" r:id="rId44" imgW="241200" imgH="228600" progId="Equation.3">
                  <p:embed/>
                  <p:pic>
                    <p:nvPicPr>
                      <p:cNvPr id="0" name="Picture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71800" y="4941168"/>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緩和・分解・調整法の適用例</a:t>
            </a:r>
            <a:endParaRPr kumimoji="1" lang="ja-JP" altLang="en-US" dirty="0"/>
          </a:p>
        </p:txBody>
      </p:sp>
      <p:graphicFrame>
        <p:nvGraphicFramePr>
          <p:cNvPr id="4" name="表 3"/>
          <p:cNvGraphicFramePr>
            <a:graphicFrameLocks noGrp="1"/>
          </p:cNvGraphicFramePr>
          <p:nvPr/>
        </p:nvGraphicFramePr>
        <p:xfrm>
          <a:off x="539552" y="1772816"/>
          <a:ext cx="5280586" cy="3505200"/>
        </p:xfrm>
        <a:graphic>
          <a:graphicData uri="http://schemas.openxmlformats.org/drawingml/2006/table">
            <a:tbl>
              <a:tblPr firstRow="1" bandRow="1">
                <a:tableStyleId>{5C22544A-7EE6-4342-B048-85BDC9FD1C3A}</a:tableStyleId>
              </a:tblPr>
              <a:tblGrid>
                <a:gridCol w="2640293"/>
                <a:gridCol w="2640293"/>
              </a:tblGrid>
              <a:tr h="370840">
                <a:tc>
                  <a:txBody>
                    <a:bodyPr/>
                    <a:lstStyle/>
                    <a:p>
                      <a:endParaRPr kumimoji="1" lang="ja-JP" altLang="en-US" sz="2000" dirty="0"/>
                    </a:p>
                  </a:txBody>
                  <a:tcPr/>
                </a:tc>
                <a:tc>
                  <a:txBody>
                    <a:bodyPr/>
                    <a:lstStyle/>
                    <a:p>
                      <a:r>
                        <a:rPr kumimoji="1" lang="en-US" altLang="ja-JP" sz="2000" dirty="0" smtClean="0"/>
                        <a:t>DCOP</a:t>
                      </a:r>
                      <a:endParaRPr kumimoji="1" lang="ja-JP" altLang="en-US" sz="2000" dirty="0"/>
                    </a:p>
                  </a:txBody>
                  <a:tcPr/>
                </a:tc>
              </a:tr>
              <a:tr h="370840">
                <a:tc>
                  <a:txBody>
                    <a:bodyPr/>
                    <a:lstStyle/>
                    <a:p>
                      <a:r>
                        <a:rPr kumimoji="1" lang="ja-JP" altLang="en-US" sz="2000" dirty="0" smtClean="0"/>
                        <a:t>分枝限定法</a:t>
                      </a:r>
                      <a:endParaRPr kumimoji="1" lang="ja-JP" altLang="en-US" sz="2000" dirty="0"/>
                    </a:p>
                  </a:txBody>
                  <a:tcPr/>
                </a:tc>
                <a:tc>
                  <a:txBody>
                    <a:bodyPr/>
                    <a:lstStyle/>
                    <a:p>
                      <a:r>
                        <a:rPr kumimoji="1" lang="en-US" altLang="ja-JP" sz="2000" b="1" dirty="0" smtClean="0">
                          <a:solidFill>
                            <a:schemeClr val="tx1"/>
                          </a:solidFill>
                        </a:rPr>
                        <a:t>ADOPT</a:t>
                      </a:r>
                      <a:r>
                        <a:rPr kumimoji="1" lang="en-US" altLang="ja-JP" sz="2000" dirty="0" smtClean="0"/>
                        <a:t> [</a:t>
                      </a:r>
                      <a:r>
                        <a:rPr kumimoji="1" lang="en-US" altLang="ja-JP" sz="2000" dirty="0" err="1" smtClean="0"/>
                        <a:t>Modi</a:t>
                      </a:r>
                      <a:r>
                        <a:rPr kumimoji="1" lang="en-US" altLang="ja-JP" sz="2000" dirty="0" smtClean="0"/>
                        <a:t>, 03]</a:t>
                      </a:r>
                    </a:p>
                    <a:p>
                      <a:r>
                        <a:rPr kumimoji="1" lang="en-US" altLang="ja-JP" sz="2000" b="1" dirty="0" err="1" smtClean="0">
                          <a:solidFill>
                            <a:schemeClr val="tx1"/>
                          </a:solidFill>
                        </a:rPr>
                        <a:t>BnB</a:t>
                      </a:r>
                      <a:r>
                        <a:rPr kumimoji="1" lang="en-US" altLang="ja-JP" sz="2000" b="1" dirty="0" smtClean="0">
                          <a:solidFill>
                            <a:schemeClr val="tx1"/>
                          </a:solidFill>
                        </a:rPr>
                        <a:t>-ADOPT</a:t>
                      </a:r>
                      <a:r>
                        <a:rPr kumimoji="1" lang="en-US" altLang="ja-JP" sz="2000" dirty="0" smtClean="0"/>
                        <a:t> [</a:t>
                      </a:r>
                      <a:r>
                        <a:rPr kumimoji="1" lang="en-US" altLang="ja-JP" sz="2000" dirty="0" err="1" smtClean="0"/>
                        <a:t>Yeoh</a:t>
                      </a:r>
                      <a:r>
                        <a:rPr kumimoji="1" lang="en-US" altLang="ja-JP" sz="2000" dirty="0" smtClean="0"/>
                        <a:t>, 10]</a:t>
                      </a:r>
                      <a:endParaRPr kumimoji="1" lang="ja-JP" altLang="en-US" sz="2000" dirty="0"/>
                    </a:p>
                  </a:txBody>
                  <a:tcPr/>
                </a:tc>
              </a:tr>
              <a:tr h="370840">
                <a:tc>
                  <a:txBody>
                    <a:bodyPr/>
                    <a:lstStyle/>
                    <a:p>
                      <a:r>
                        <a:rPr kumimoji="1" lang="ja-JP" altLang="en-US" sz="2000" dirty="0" smtClean="0"/>
                        <a:t>動的計画法</a:t>
                      </a:r>
                      <a:endParaRPr kumimoji="1" lang="ja-JP" altLang="en-US" sz="2000" dirty="0"/>
                    </a:p>
                  </a:txBody>
                  <a:tcPr/>
                </a:tc>
                <a:tc>
                  <a:txBody>
                    <a:bodyPr/>
                    <a:lstStyle/>
                    <a:p>
                      <a:r>
                        <a:rPr kumimoji="1" lang="en-US" altLang="ja-JP" sz="2000" b="1" dirty="0" smtClean="0">
                          <a:solidFill>
                            <a:schemeClr val="tx1"/>
                          </a:solidFill>
                        </a:rPr>
                        <a:t>DPOP</a:t>
                      </a:r>
                      <a:r>
                        <a:rPr kumimoji="1" lang="en-US" altLang="ja-JP" sz="2000" dirty="0" smtClean="0"/>
                        <a:t> [</a:t>
                      </a:r>
                      <a:r>
                        <a:rPr kumimoji="1" lang="en-US" altLang="ja-JP" sz="2000" dirty="0" err="1" smtClean="0"/>
                        <a:t>Petcu</a:t>
                      </a:r>
                      <a:r>
                        <a:rPr kumimoji="1" lang="en-US" altLang="ja-JP" sz="2000" dirty="0" smtClean="0"/>
                        <a:t>, 05]</a:t>
                      </a:r>
                    </a:p>
                    <a:p>
                      <a:r>
                        <a:rPr kumimoji="1" lang="en-US" altLang="ja-JP" sz="2000" b="1" dirty="0" smtClean="0">
                          <a:solidFill>
                            <a:schemeClr val="tx1"/>
                          </a:solidFill>
                        </a:rPr>
                        <a:t>Max-Sum</a:t>
                      </a:r>
                      <a:r>
                        <a:rPr kumimoji="1" lang="en-US" altLang="ja-JP" sz="2000" dirty="0" smtClean="0"/>
                        <a:t> [Rogers, 11]</a:t>
                      </a:r>
                      <a:endParaRPr kumimoji="1" lang="ja-JP" altLang="en-US" sz="2000" dirty="0"/>
                    </a:p>
                  </a:txBody>
                  <a:tcPr/>
                </a:tc>
              </a:tr>
              <a:tr h="370840">
                <a:tc>
                  <a:txBody>
                    <a:bodyPr/>
                    <a:lstStyle/>
                    <a:p>
                      <a:r>
                        <a:rPr kumimoji="1" lang="ja-JP" altLang="en-US" sz="2000" dirty="0" smtClean="0"/>
                        <a:t>局所探索法</a:t>
                      </a:r>
                      <a:endParaRPr kumimoji="1" lang="ja-JP" altLang="en-US" sz="2000" dirty="0"/>
                    </a:p>
                  </a:txBody>
                  <a:tcPr/>
                </a:tc>
                <a:tc>
                  <a:txBody>
                    <a:bodyPr/>
                    <a:lstStyle/>
                    <a:p>
                      <a:r>
                        <a:rPr kumimoji="1" lang="en-US" altLang="ja-JP" sz="2000" b="1" dirty="0" smtClean="0">
                          <a:solidFill>
                            <a:schemeClr val="tx1"/>
                          </a:solidFill>
                        </a:rPr>
                        <a:t>DSA</a:t>
                      </a:r>
                      <a:r>
                        <a:rPr kumimoji="1" lang="en-US" altLang="ja-JP" sz="2000" dirty="0" smtClean="0"/>
                        <a:t> [Fitzpatrick, 01]</a:t>
                      </a:r>
                    </a:p>
                    <a:p>
                      <a:r>
                        <a:rPr kumimoji="1" lang="en-US" altLang="ja-JP" sz="2000" b="1" dirty="0" smtClean="0">
                          <a:solidFill>
                            <a:schemeClr val="tx1"/>
                          </a:solidFill>
                        </a:rPr>
                        <a:t>DALO</a:t>
                      </a:r>
                      <a:r>
                        <a:rPr kumimoji="1" lang="en-US" altLang="ja-JP" sz="2000" dirty="0" smtClean="0"/>
                        <a:t> [</a:t>
                      </a:r>
                      <a:r>
                        <a:rPr kumimoji="1" lang="en-US" altLang="ja-JP" sz="2000" dirty="0" err="1" smtClean="0"/>
                        <a:t>Kiekintveld</a:t>
                      </a:r>
                      <a:r>
                        <a:rPr kumimoji="1" lang="en-US" altLang="ja-JP" sz="2000" dirty="0" smtClean="0"/>
                        <a:t>,</a:t>
                      </a:r>
                      <a:r>
                        <a:rPr kumimoji="1" lang="en-US" altLang="ja-JP" sz="2000" baseline="0" dirty="0" smtClean="0"/>
                        <a:t> 10]</a:t>
                      </a:r>
                      <a:endParaRPr kumimoji="1" lang="ja-JP" altLang="en-US" sz="2000" dirty="0"/>
                    </a:p>
                  </a:txBody>
                  <a:tcPr/>
                </a:tc>
              </a:tr>
              <a:tr h="370840">
                <a:tc>
                  <a:txBody>
                    <a:bodyPr/>
                    <a:lstStyle/>
                    <a:p>
                      <a:r>
                        <a:rPr kumimoji="1" lang="ja-JP" altLang="en-US" sz="2000" dirty="0" smtClean="0">
                          <a:solidFill>
                            <a:srgbClr val="FF0000"/>
                          </a:solidFill>
                        </a:rPr>
                        <a:t>緩和・分解・調整法</a:t>
                      </a:r>
                      <a:endParaRPr kumimoji="1" lang="ja-JP" altLang="en-US" sz="2000" dirty="0">
                        <a:solidFill>
                          <a:srgbClr val="FF0000"/>
                        </a:solidFill>
                      </a:endParaRPr>
                    </a:p>
                  </a:txBody>
                  <a:tcPr/>
                </a:tc>
                <a:tc>
                  <a:txBody>
                    <a:bodyPr/>
                    <a:lstStyle/>
                    <a:p>
                      <a:r>
                        <a:rPr kumimoji="1" lang="en-US" altLang="ja-JP" sz="2000" b="1" dirty="0" err="1" smtClean="0">
                          <a:solidFill>
                            <a:schemeClr val="tx1"/>
                          </a:solidFill>
                        </a:rPr>
                        <a:t>DaCSA</a:t>
                      </a:r>
                      <a:r>
                        <a:rPr kumimoji="1" lang="en-US" altLang="ja-JP" sz="2000" b="1" dirty="0" smtClean="0">
                          <a:solidFill>
                            <a:schemeClr val="tx1"/>
                          </a:solidFill>
                        </a:rPr>
                        <a:t> </a:t>
                      </a:r>
                      <a:r>
                        <a:rPr kumimoji="1" lang="en-US" altLang="ja-JP" sz="2000" b="0" dirty="0" smtClean="0">
                          <a:solidFill>
                            <a:schemeClr val="tx1"/>
                          </a:solidFill>
                        </a:rPr>
                        <a:t>[</a:t>
                      </a:r>
                      <a:r>
                        <a:rPr kumimoji="1" lang="en-US" altLang="ja-JP" sz="2000" b="0" dirty="0" err="1" smtClean="0">
                          <a:solidFill>
                            <a:schemeClr val="tx1"/>
                          </a:solidFill>
                        </a:rPr>
                        <a:t>Vinyals</a:t>
                      </a:r>
                      <a:r>
                        <a:rPr kumimoji="1" lang="en-US" altLang="ja-JP" sz="2000" b="0" dirty="0" smtClean="0">
                          <a:solidFill>
                            <a:schemeClr val="tx1"/>
                          </a:solidFill>
                        </a:rPr>
                        <a:t>, 10]</a:t>
                      </a:r>
                    </a:p>
                    <a:p>
                      <a:r>
                        <a:rPr kumimoji="1" lang="en-US" altLang="ja-JP" sz="2000" b="1" dirty="0" smtClean="0">
                          <a:solidFill>
                            <a:schemeClr val="tx1"/>
                          </a:solidFill>
                        </a:rPr>
                        <a:t>EU-</a:t>
                      </a:r>
                      <a:r>
                        <a:rPr kumimoji="1" lang="en-US" altLang="ja-JP" sz="2000" b="1" dirty="0" err="1" smtClean="0">
                          <a:solidFill>
                            <a:schemeClr val="tx1"/>
                          </a:solidFill>
                        </a:rPr>
                        <a:t>DaC</a:t>
                      </a:r>
                      <a:r>
                        <a:rPr kumimoji="1" lang="en-US" altLang="ja-JP" sz="2000" dirty="0" smtClean="0"/>
                        <a:t> [</a:t>
                      </a:r>
                      <a:r>
                        <a:rPr kumimoji="1" lang="en-US" altLang="ja-JP" sz="2000" dirty="0" err="1" smtClean="0"/>
                        <a:t>Vinyals</a:t>
                      </a:r>
                      <a:r>
                        <a:rPr kumimoji="1" lang="en-US" altLang="ja-JP" sz="2000" dirty="0" smtClean="0"/>
                        <a:t>, 10]</a:t>
                      </a:r>
                    </a:p>
                    <a:p>
                      <a:r>
                        <a:rPr kumimoji="1" lang="en-US" altLang="ja-JP" sz="2000" b="1" dirty="0" smtClean="0">
                          <a:solidFill>
                            <a:srgbClr val="FF0000"/>
                          </a:solidFill>
                        </a:rPr>
                        <a:t>DeQED</a:t>
                      </a:r>
                      <a:r>
                        <a:rPr kumimoji="1" lang="en-US" altLang="ja-JP" sz="2000" baseline="0" dirty="0" smtClean="0"/>
                        <a:t> [</a:t>
                      </a:r>
                      <a:r>
                        <a:rPr kumimoji="1" lang="en-US" altLang="ja-JP" sz="2000" baseline="0" dirty="0" err="1" smtClean="0"/>
                        <a:t>Hatano</a:t>
                      </a:r>
                      <a:r>
                        <a:rPr kumimoji="1" lang="en-US" altLang="ja-JP" sz="2000" baseline="0" dirty="0" smtClean="0"/>
                        <a:t>, 13]</a:t>
                      </a:r>
                      <a:endParaRPr kumimoji="1" lang="ja-JP" altLang="en-US" sz="2000" dirty="0"/>
                    </a:p>
                  </a:txBody>
                  <a:tcPr/>
                </a:tc>
              </a:tr>
            </a:tbl>
          </a:graphicData>
        </a:graphic>
      </p:graphicFrame>
      <p:sp>
        <p:nvSpPr>
          <p:cNvPr id="5" name="右中かっこ 4"/>
          <p:cNvSpPr/>
          <p:nvPr/>
        </p:nvSpPr>
        <p:spPr>
          <a:xfrm>
            <a:off x="5940152" y="2204864"/>
            <a:ext cx="360040" cy="201622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6372200" y="2996952"/>
            <a:ext cx="1972015" cy="338554"/>
          </a:xfrm>
          <a:prstGeom prst="rect">
            <a:avLst/>
          </a:prstGeom>
          <a:noFill/>
        </p:spPr>
        <p:txBody>
          <a:bodyPr wrap="none" rtlCol="0">
            <a:spAutoFit/>
          </a:bodyPr>
          <a:lstStyle/>
          <a:p>
            <a:r>
              <a:rPr kumimoji="1" lang="ja-JP" altLang="en-US" sz="1600" dirty="0" smtClean="0"/>
              <a:t>補助変数を使わない</a:t>
            </a:r>
            <a:endParaRPr kumimoji="1" lang="ja-JP" altLang="en-US" sz="1600" dirty="0"/>
          </a:p>
        </p:txBody>
      </p:sp>
      <p:sp>
        <p:nvSpPr>
          <p:cNvPr id="7" name="右中かっこ 6"/>
          <p:cNvSpPr/>
          <p:nvPr/>
        </p:nvSpPr>
        <p:spPr>
          <a:xfrm>
            <a:off x="5940152" y="4941168"/>
            <a:ext cx="360040" cy="28803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6372200" y="4941168"/>
            <a:ext cx="2361544" cy="830997"/>
          </a:xfrm>
          <a:prstGeom prst="rect">
            <a:avLst/>
          </a:prstGeom>
          <a:noFill/>
        </p:spPr>
        <p:txBody>
          <a:bodyPr wrap="none" rtlCol="0">
            <a:spAutoFit/>
          </a:bodyPr>
          <a:lstStyle/>
          <a:p>
            <a:r>
              <a:rPr kumimoji="1" lang="ja-JP" altLang="en-US" sz="1600" dirty="0" smtClean="0">
                <a:solidFill>
                  <a:srgbClr val="FF0000"/>
                </a:solidFill>
              </a:rPr>
              <a:t>補助変数を使うが，部分</a:t>
            </a:r>
            <a:endParaRPr kumimoji="1" lang="en-US" altLang="ja-JP" sz="1600" dirty="0" smtClean="0">
              <a:solidFill>
                <a:srgbClr val="FF0000"/>
              </a:solidFill>
            </a:endParaRPr>
          </a:p>
          <a:p>
            <a:r>
              <a:rPr lang="ja-JP" altLang="en-US" sz="1600" dirty="0" smtClean="0">
                <a:solidFill>
                  <a:srgbClr val="FF0000"/>
                </a:solidFill>
              </a:rPr>
              <a:t>問題の複雑度はほとんど</a:t>
            </a:r>
            <a:endParaRPr lang="en-US" altLang="ja-JP" sz="1600" dirty="0" smtClean="0">
              <a:solidFill>
                <a:srgbClr val="FF0000"/>
              </a:solidFill>
            </a:endParaRPr>
          </a:p>
          <a:p>
            <a:r>
              <a:rPr lang="ja-JP" altLang="en-US" sz="1600" dirty="0" smtClean="0">
                <a:solidFill>
                  <a:srgbClr val="FF0000"/>
                </a:solidFill>
              </a:rPr>
              <a:t>増加しない</a:t>
            </a:r>
            <a:endParaRPr kumimoji="1" lang="ja-JP" altLang="en-US" sz="1600" dirty="0">
              <a:solidFill>
                <a:srgbClr val="FF0000"/>
              </a:solidFill>
            </a:endParaRPr>
          </a:p>
        </p:txBody>
      </p:sp>
      <p:sp>
        <p:nvSpPr>
          <p:cNvPr id="9" name="右中かっこ 8"/>
          <p:cNvSpPr/>
          <p:nvPr/>
        </p:nvSpPr>
        <p:spPr>
          <a:xfrm>
            <a:off x="5940152" y="4365104"/>
            <a:ext cx="360040" cy="50405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6372200" y="4293096"/>
            <a:ext cx="2441694" cy="584775"/>
          </a:xfrm>
          <a:prstGeom prst="rect">
            <a:avLst/>
          </a:prstGeom>
          <a:noFill/>
        </p:spPr>
        <p:txBody>
          <a:bodyPr wrap="none" rtlCol="0">
            <a:spAutoFit/>
          </a:bodyPr>
          <a:lstStyle/>
          <a:p>
            <a:r>
              <a:rPr kumimoji="1" lang="ja-JP" altLang="en-US" sz="1600" dirty="0" smtClean="0">
                <a:solidFill>
                  <a:srgbClr val="FF0000"/>
                </a:solidFill>
              </a:rPr>
              <a:t>補助変数を使う一方で，</a:t>
            </a:r>
            <a:endParaRPr kumimoji="1" lang="en-US" altLang="ja-JP" sz="1600" dirty="0" smtClean="0">
              <a:solidFill>
                <a:srgbClr val="FF0000"/>
              </a:solidFill>
            </a:endParaRPr>
          </a:p>
          <a:p>
            <a:r>
              <a:rPr kumimoji="1" lang="ja-JP" altLang="en-US" sz="1600" dirty="0" smtClean="0">
                <a:solidFill>
                  <a:srgbClr val="FF0000"/>
                </a:solidFill>
              </a:rPr>
              <a:t>部分</a:t>
            </a:r>
            <a:r>
              <a:rPr lang="ja-JP" altLang="en-US" sz="1600" dirty="0" smtClean="0">
                <a:solidFill>
                  <a:srgbClr val="FF0000"/>
                </a:solidFill>
              </a:rPr>
              <a:t>問題の複雑度は増加</a:t>
            </a:r>
            <a:endParaRPr kumimoji="1" lang="ja-JP" altLang="en-US" sz="1600"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直線矢印コネクタ 145"/>
          <p:cNvCxnSpPr/>
          <p:nvPr/>
        </p:nvCxnSpPr>
        <p:spPr>
          <a:xfrm>
            <a:off x="2483768" y="5733256"/>
            <a:ext cx="4320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H="1">
            <a:off x="2483768" y="5877272"/>
            <a:ext cx="41044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5796309" y="5957887"/>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5796136" y="5877272"/>
          <a:ext cx="341312" cy="341313"/>
        </p:xfrm>
        <a:graphic>
          <a:graphicData uri="http://schemas.openxmlformats.org/presentationml/2006/ole">
            <mc:AlternateContent xmlns:mc="http://schemas.openxmlformats.org/markup-compatibility/2006">
              <mc:Choice xmlns:v="urn:schemas-microsoft-com:vml" Requires="v">
                <p:oleObj spid="_x0000_s135362" name="数式" r:id="rId4" imgW="241200" imgH="241200" progId="Equation.3">
                  <p:embed/>
                </p:oleObj>
              </mc:Choice>
              <mc:Fallback>
                <p:oleObj name="数式" r:id="rId4" imgW="241200" imgH="2412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877272"/>
                        <a:ext cx="34131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正方形/長方形 133"/>
          <p:cNvSpPr/>
          <p:nvPr/>
        </p:nvSpPr>
        <p:spPr>
          <a:xfrm>
            <a:off x="5804247" y="5021733"/>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5" name="Object 29"/>
          <p:cNvGraphicFramePr>
            <a:graphicFrameLocks noChangeAspect="1"/>
          </p:cNvGraphicFramePr>
          <p:nvPr/>
        </p:nvGraphicFramePr>
        <p:xfrm>
          <a:off x="5796136" y="4941168"/>
          <a:ext cx="358775" cy="341312"/>
        </p:xfrm>
        <a:graphic>
          <a:graphicData uri="http://schemas.openxmlformats.org/presentationml/2006/ole">
            <mc:AlternateContent xmlns:mc="http://schemas.openxmlformats.org/markup-compatibility/2006">
              <mc:Choice xmlns:v="urn:schemas-microsoft-com:vml" Requires="v">
                <p:oleObj spid="_x0000_s135363" name="数式" r:id="rId6" imgW="253800" imgH="241200" progId="Equation.3">
                  <p:embed/>
                </p:oleObj>
              </mc:Choice>
              <mc:Fallback>
                <p:oleObj name="数式" r:id="rId6" imgW="253800" imgH="24120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941168"/>
                        <a:ext cx="35877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1324744"/>
          </a:xfrm>
        </p:spPr>
        <p:txBody>
          <a:bodyPr>
            <a:normAutofit fontScale="92500" lnSpcReduction="10000"/>
          </a:bodyPr>
          <a:lstStyle/>
          <a:p>
            <a:r>
              <a:rPr kumimoji="1" lang="en-US" altLang="ja-JP" dirty="0" smtClean="0"/>
              <a:t>DeQED for DCOP</a:t>
            </a:r>
          </a:p>
          <a:p>
            <a:pPr lvl="1"/>
            <a:r>
              <a:rPr lang="ja-JP" altLang="en-US" dirty="0" smtClean="0"/>
              <a:t>最適値の上界値（実行可能解）と下界値の情報が得られる．</a:t>
            </a:r>
            <a:endParaRPr kumimoji="1" lang="ja-JP" altLang="en-US" u="sng" dirty="0"/>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5364" name="数式" r:id="rId8" imgW="164880" imgH="215640" progId="Equation.3">
                  <p:embed/>
                </p:oleObj>
              </mc:Choice>
              <mc:Fallback>
                <p:oleObj name="数式" r:id="rId8" imgW="164880" imgH="215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5365" name="数式" r:id="rId10" imgW="241200" imgH="253800" progId="Equation.3">
                  <p:embed/>
                </p:oleObj>
              </mc:Choice>
              <mc:Fallback>
                <p:oleObj name="数式" r:id="rId10" imgW="241200" imgH="2538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5366" name="数式" r:id="rId12" imgW="241200" imgH="253800" progId="Equation.3">
                  <p:embed/>
                </p:oleObj>
              </mc:Choice>
              <mc:Fallback>
                <p:oleObj name="数式" r:id="rId12" imgW="241200" imgH="253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5367" name="数式" r:id="rId14" imgW="177480" imgH="215640" progId="Equation.3">
                  <p:embed/>
                </p:oleObj>
              </mc:Choice>
              <mc:Fallback>
                <p:oleObj name="数式" r:id="rId14" imgW="177480" imgH="21564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5368" name="数式" r:id="rId16" imgW="241200" imgH="228600" progId="Equation.3">
                  <p:embed/>
                </p:oleObj>
              </mc:Choice>
              <mc:Fallback>
                <p:oleObj name="数式" r:id="rId16" imgW="2412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5369" name="数式" r:id="rId18" imgW="253800" imgH="228600" progId="Equation.3">
                  <p:embed/>
                </p:oleObj>
              </mc:Choice>
              <mc:Fallback>
                <p:oleObj name="数式" r:id="rId18" imgW="253800" imgH="22860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5370" name="数式" r:id="rId20" imgW="177480" imgH="228600" progId="Equation.3">
                  <p:embed/>
                </p:oleObj>
              </mc:Choice>
              <mc:Fallback>
                <p:oleObj name="数式" r:id="rId20" imgW="177480" imgH="22860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5371" name="数式" r:id="rId22" imgW="253800" imgH="241200" progId="Equation.3">
                  <p:embed/>
                </p:oleObj>
              </mc:Choice>
              <mc:Fallback>
                <p:oleObj name="数式" r:id="rId22" imgW="253800" imgH="2412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5372" name="数式" r:id="rId24" imgW="241200" imgH="241200" progId="Equation.3">
                  <p:embed/>
                </p:oleObj>
              </mc:Choice>
              <mc:Fallback>
                <p:oleObj name="数式" r:id="rId24" imgW="241200" imgH="241200"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5373" name="数式" r:id="rId26" imgW="241200" imgH="228600" progId="Equation.3">
                  <p:embed/>
                </p:oleObj>
              </mc:Choice>
              <mc:Fallback>
                <p:oleObj name="数式" r:id="rId26" imgW="241200" imgH="2286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5374" name="数式" r:id="rId27" imgW="241200" imgH="241200" progId="Equation.3">
                  <p:embed/>
                </p:oleObj>
              </mc:Choice>
              <mc:Fallback>
                <p:oleObj name="数式" r:id="rId27" imgW="241200" imgH="241200" progId="Equation.3">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5375" name="数式" r:id="rId28" imgW="241200" imgH="253800" progId="Equation.3">
                  <p:embed/>
                </p:oleObj>
              </mc:Choice>
              <mc:Fallback>
                <p:oleObj name="数式" r:id="rId28" imgW="241200" imgH="253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5376" name="数式" r:id="rId29" imgW="253800" imgH="241200" progId="Equation.3">
                  <p:embed/>
                </p:oleObj>
              </mc:Choice>
              <mc:Fallback>
                <p:oleObj name="数式" r:id="rId29" imgW="253800" imgH="2412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5377" name="数式" r:id="rId30" imgW="253800" imgH="228600" progId="Equation.3">
                  <p:embed/>
                </p:oleObj>
              </mc:Choice>
              <mc:Fallback>
                <p:oleObj name="数式" r:id="rId30" imgW="253800" imgH="22860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5378" name="数式" r:id="rId31" imgW="241200" imgH="253800" progId="Equation.3">
                  <p:embed/>
                </p:oleObj>
              </mc:Choice>
              <mc:Fallback>
                <p:oleObj name="数式" r:id="rId31" imgW="241200" imgH="2538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5379" name="数式" r:id="rId32" imgW="507960" imgH="228600" progId="Equation.3">
                  <p:embed/>
                </p:oleObj>
              </mc:Choice>
              <mc:Fallback>
                <p:oleObj name="数式" r:id="rId32" imgW="507960" imgH="228600" progId="Equation.3">
                  <p:embed/>
                  <p:pic>
                    <p:nvPicPr>
                      <p:cNvPr id="0" name="Object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5380" name="数式" r:id="rId34" imgW="520560" imgH="228600" progId="Equation.3">
                  <p:embed/>
                </p:oleObj>
              </mc:Choice>
              <mc:Fallback>
                <p:oleObj name="数式" r:id="rId34" imgW="520560" imgH="228600" progId="Equation.3">
                  <p:embed/>
                  <p:pic>
                    <p:nvPicPr>
                      <p:cNvPr id="0" name="Object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5381" name="数式" r:id="rId36" imgW="520560" imgH="241200" progId="Equation.3">
                  <p:embed/>
                </p:oleObj>
              </mc:Choice>
              <mc:Fallback>
                <p:oleObj name="数式" r:id="rId36" imgW="520560" imgH="241200" progId="Equation.3">
                  <p:embed/>
                  <p:pic>
                    <p:nvPicPr>
                      <p:cNvPr id="0" name="Object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6" name="直線矢印コネクタ 135"/>
          <p:cNvCxnSpPr/>
          <p:nvPr/>
        </p:nvCxnSpPr>
        <p:spPr>
          <a:xfrm flipH="1">
            <a:off x="5508104"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5796136" y="45091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Object 29"/>
          <p:cNvGraphicFramePr>
            <a:graphicFrameLocks noChangeAspect="1"/>
          </p:cNvGraphicFramePr>
          <p:nvPr/>
        </p:nvGraphicFramePr>
        <p:xfrm>
          <a:off x="5796136" y="4437112"/>
          <a:ext cx="358775" cy="323850"/>
        </p:xfrm>
        <a:graphic>
          <a:graphicData uri="http://schemas.openxmlformats.org/presentationml/2006/ole">
            <mc:AlternateContent xmlns:mc="http://schemas.openxmlformats.org/markup-compatibility/2006">
              <mc:Choice xmlns:v="urn:schemas-microsoft-com:vml" Requires="v">
                <p:oleObj spid="_x0000_s135382" name="数式" r:id="rId38" imgW="253800" imgH="228600" progId="Equation.3">
                  <p:embed/>
                </p:oleObj>
              </mc:Choice>
              <mc:Fallback>
                <p:oleObj name="数式" r:id="rId38" imgW="253800" imgH="228600" progId="Equation.3">
                  <p:embed/>
                  <p:pic>
                    <p:nvPicPr>
                      <p:cNvPr id="0" name="Object 2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96136" y="4437112"/>
                        <a:ext cx="3587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4" name="直線矢印コネクタ 143"/>
          <p:cNvCxnSpPr/>
          <p:nvPr/>
        </p:nvCxnSpPr>
        <p:spPr>
          <a:xfrm flipH="1">
            <a:off x="2483768"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5508104"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2771800" y="4509120"/>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矢印コネクタ 147"/>
          <p:cNvCxnSpPr/>
          <p:nvPr/>
        </p:nvCxnSpPr>
        <p:spPr>
          <a:xfrm>
            <a:off x="2483768"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9" name="Object 29"/>
          <p:cNvGraphicFramePr>
            <a:graphicFrameLocks noChangeAspect="1"/>
          </p:cNvGraphicFramePr>
          <p:nvPr/>
        </p:nvGraphicFramePr>
        <p:xfrm>
          <a:off x="2771800" y="4437112"/>
          <a:ext cx="341312" cy="323850"/>
        </p:xfrm>
        <a:graphic>
          <a:graphicData uri="http://schemas.openxmlformats.org/presentationml/2006/ole">
            <mc:AlternateContent xmlns:mc="http://schemas.openxmlformats.org/markup-compatibility/2006">
              <mc:Choice xmlns:v="urn:schemas-microsoft-com:vml" Requires="v">
                <p:oleObj spid="_x0000_s135383" name="数式" r:id="rId40" imgW="241200" imgH="228600" progId="Equation.3">
                  <p:embed/>
                </p:oleObj>
              </mc:Choice>
              <mc:Fallback>
                <p:oleObj name="数式" r:id="rId40" imgW="241200" imgH="228600" progId="Equation.3">
                  <p:embed/>
                  <p:pic>
                    <p:nvPicPr>
                      <p:cNvPr id="0" name="Object 2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1800" y="4437112"/>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 name="正方形/長方形 149"/>
          <p:cNvSpPr/>
          <p:nvPr/>
        </p:nvSpPr>
        <p:spPr>
          <a:xfrm>
            <a:off x="2771800" y="5445224"/>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1" name="Object 29"/>
          <p:cNvGraphicFramePr>
            <a:graphicFrameLocks noChangeAspect="1"/>
          </p:cNvGraphicFramePr>
          <p:nvPr/>
        </p:nvGraphicFramePr>
        <p:xfrm>
          <a:off x="2771800" y="5373216"/>
          <a:ext cx="341312" cy="323850"/>
        </p:xfrm>
        <a:graphic>
          <a:graphicData uri="http://schemas.openxmlformats.org/presentationml/2006/ole">
            <mc:AlternateContent xmlns:mc="http://schemas.openxmlformats.org/markup-compatibility/2006">
              <mc:Choice xmlns:v="urn:schemas-microsoft-com:vml" Requires="v">
                <p:oleObj spid="_x0000_s135384" name="数式" r:id="rId42" imgW="241200" imgH="228600" progId="Equation.3">
                  <p:embed/>
                </p:oleObj>
              </mc:Choice>
              <mc:Fallback>
                <p:oleObj name="数式" r:id="rId42" imgW="241200" imgH="228600" progId="Equation.3">
                  <p:embed/>
                  <p:pic>
                    <p:nvPicPr>
                      <p:cNvPr id="0" name="Object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71800" y="5373216"/>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正方形/長方形 154"/>
          <p:cNvSpPr/>
          <p:nvPr/>
        </p:nvSpPr>
        <p:spPr>
          <a:xfrm>
            <a:off x="2771800" y="50131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6" name="Object 29"/>
          <p:cNvGraphicFramePr>
            <a:graphicFrameLocks noChangeAspect="1"/>
          </p:cNvGraphicFramePr>
          <p:nvPr/>
        </p:nvGraphicFramePr>
        <p:xfrm>
          <a:off x="2771800" y="4941168"/>
          <a:ext cx="341312" cy="323850"/>
        </p:xfrm>
        <a:graphic>
          <a:graphicData uri="http://schemas.openxmlformats.org/presentationml/2006/ole">
            <mc:AlternateContent xmlns:mc="http://schemas.openxmlformats.org/markup-compatibility/2006">
              <mc:Choice xmlns:v="urn:schemas-microsoft-com:vml" Requires="v">
                <p:oleObj spid="_x0000_s135385" name="数式" r:id="rId44" imgW="241200" imgH="228600" progId="Equation.3">
                  <p:embed/>
                </p:oleObj>
              </mc:Choice>
              <mc:Fallback>
                <p:oleObj name="数式" r:id="rId44" imgW="241200" imgH="228600" progId="Equation.3">
                  <p:embed/>
                  <p:pic>
                    <p:nvPicPr>
                      <p:cNvPr id="0" name="Object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71800" y="4941168"/>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直線矢印コネクタ 145"/>
          <p:cNvCxnSpPr/>
          <p:nvPr/>
        </p:nvCxnSpPr>
        <p:spPr>
          <a:xfrm>
            <a:off x="2483768" y="5733256"/>
            <a:ext cx="4320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H="1">
            <a:off x="2483768" y="5877272"/>
            <a:ext cx="41044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5796309" y="5957887"/>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5796136" y="5877272"/>
          <a:ext cx="341312" cy="341313"/>
        </p:xfrm>
        <a:graphic>
          <a:graphicData uri="http://schemas.openxmlformats.org/presentationml/2006/ole">
            <mc:AlternateContent xmlns:mc="http://schemas.openxmlformats.org/markup-compatibility/2006">
              <mc:Choice xmlns:v="urn:schemas-microsoft-com:vml" Requires="v">
                <p:oleObj spid="_x0000_s136467" name="数式" r:id="rId4" imgW="241200" imgH="241200" progId="Equation.3">
                  <p:embed/>
                </p:oleObj>
              </mc:Choice>
              <mc:Fallback>
                <p:oleObj name="数式" r:id="rId4" imgW="241200" imgH="2412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877272"/>
                        <a:ext cx="34131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正方形/長方形 133"/>
          <p:cNvSpPr/>
          <p:nvPr/>
        </p:nvSpPr>
        <p:spPr>
          <a:xfrm>
            <a:off x="5804247" y="5021733"/>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5" name="Object 29"/>
          <p:cNvGraphicFramePr>
            <a:graphicFrameLocks noChangeAspect="1"/>
          </p:cNvGraphicFramePr>
          <p:nvPr/>
        </p:nvGraphicFramePr>
        <p:xfrm>
          <a:off x="5796136" y="4941168"/>
          <a:ext cx="358775" cy="341312"/>
        </p:xfrm>
        <a:graphic>
          <a:graphicData uri="http://schemas.openxmlformats.org/presentationml/2006/ole">
            <mc:AlternateContent xmlns:mc="http://schemas.openxmlformats.org/markup-compatibility/2006">
              <mc:Choice xmlns:v="urn:schemas-microsoft-com:vml" Requires="v">
                <p:oleObj spid="_x0000_s136468" name="数式" r:id="rId6" imgW="253800" imgH="241200" progId="Equation.3">
                  <p:embed/>
                </p:oleObj>
              </mc:Choice>
              <mc:Fallback>
                <p:oleObj name="数式" r:id="rId6" imgW="253800" imgH="24120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941168"/>
                        <a:ext cx="35877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8"/>
          </a:xfrm>
        </p:spPr>
        <p:txBody>
          <a:bodyPr>
            <a:normAutofit fontScale="85000" lnSpcReduction="20000"/>
          </a:bodyPr>
          <a:lstStyle/>
          <a:p>
            <a:r>
              <a:rPr kumimoji="1" lang="en-US" altLang="ja-JP" dirty="0" smtClean="0"/>
              <a:t>DeQED for DCOP</a:t>
            </a:r>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6469" name="数式" r:id="rId8" imgW="164880" imgH="215640" progId="Equation.3">
                  <p:embed/>
                </p:oleObj>
              </mc:Choice>
              <mc:Fallback>
                <p:oleObj name="数式" r:id="rId8" imgW="164880" imgH="215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6470" name="数式" r:id="rId10" imgW="241200" imgH="253800" progId="Equation.3">
                  <p:embed/>
                </p:oleObj>
              </mc:Choice>
              <mc:Fallback>
                <p:oleObj name="数式" r:id="rId10" imgW="241200" imgH="2538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6471" name="数式" r:id="rId12" imgW="241200" imgH="253800" progId="Equation.3">
                  <p:embed/>
                </p:oleObj>
              </mc:Choice>
              <mc:Fallback>
                <p:oleObj name="数式" r:id="rId12" imgW="241200" imgH="253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6472" name="数式" r:id="rId14" imgW="177480" imgH="215640" progId="Equation.3">
                  <p:embed/>
                </p:oleObj>
              </mc:Choice>
              <mc:Fallback>
                <p:oleObj name="数式" r:id="rId14" imgW="177480" imgH="21564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6473" name="数式" r:id="rId16" imgW="241200" imgH="228600" progId="Equation.3">
                  <p:embed/>
                </p:oleObj>
              </mc:Choice>
              <mc:Fallback>
                <p:oleObj name="数式" r:id="rId16" imgW="2412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6474" name="数式" r:id="rId18" imgW="253800" imgH="228600" progId="Equation.3">
                  <p:embed/>
                </p:oleObj>
              </mc:Choice>
              <mc:Fallback>
                <p:oleObj name="数式" r:id="rId18" imgW="253800" imgH="22860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6475" name="数式" r:id="rId20" imgW="177480" imgH="228600" progId="Equation.3">
                  <p:embed/>
                </p:oleObj>
              </mc:Choice>
              <mc:Fallback>
                <p:oleObj name="数式" r:id="rId20" imgW="177480" imgH="22860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6476" name="数式" r:id="rId22" imgW="253800" imgH="241200" progId="Equation.3">
                  <p:embed/>
                </p:oleObj>
              </mc:Choice>
              <mc:Fallback>
                <p:oleObj name="数式" r:id="rId22" imgW="253800" imgH="2412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6477" name="数式" r:id="rId24" imgW="241200" imgH="241200" progId="Equation.3">
                  <p:embed/>
                </p:oleObj>
              </mc:Choice>
              <mc:Fallback>
                <p:oleObj name="数式" r:id="rId24" imgW="241200" imgH="241200"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6478" name="数式" r:id="rId26" imgW="241200" imgH="228600" progId="Equation.3">
                  <p:embed/>
                </p:oleObj>
              </mc:Choice>
              <mc:Fallback>
                <p:oleObj name="数式" r:id="rId26" imgW="241200" imgH="2286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6479" name="数式" r:id="rId27" imgW="241200" imgH="241200" progId="Equation.3">
                  <p:embed/>
                </p:oleObj>
              </mc:Choice>
              <mc:Fallback>
                <p:oleObj name="数式" r:id="rId27" imgW="241200" imgH="241200" progId="Equation.3">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6480" name="数式" r:id="rId28" imgW="241200" imgH="253800" progId="Equation.3">
                  <p:embed/>
                </p:oleObj>
              </mc:Choice>
              <mc:Fallback>
                <p:oleObj name="数式" r:id="rId28" imgW="241200" imgH="253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6481" name="数式" r:id="rId29" imgW="253800" imgH="241200" progId="Equation.3">
                  <p:embed/>
                </p:oleObj>
              </mc:Choice>
              <mc:Fallback>
                <p:oleObj name="数式" r:id="rId29" imgW="253800" imgH="2412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6482" name="数式" r:id="rId30" imgW="253800" imgH="228600" progId="Equation.3">
                  <p:embed/>
                </p:oleObj>
              </mc:Choice>
              <mc:Fallback>
                <p:oleObj name="数式" r:id="rId30" imgW="253800" imgH="22860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6483" name="数式" r:id="rId31" imgW="241200" imgH="253800" progId="Equation.3">
                  <p:embed/>
                </p:oleObj>
              </mc:Choice>
              <mc:Fallback>
                <p:oleObj name="数式" r:id="rId31" imgW="241200" imgH="2538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6484" name="数式" r:id="rId32" imgW="507960" imgH="228600" progId="Equation.3">
                  <p:embed/>
                </p:oleObj>
              </mc:Choice>
              <mc:Fallback>
                <p:oleObj name="数式" r:id="rId32" imgW="507960" imgH="228600" progId="Equation.3">
                  <p:embed/>
                  <p:pic>
                    <p:nvPicPr>
                      <p:cNvPr id="0" name="Object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6485" name="数式" r:id="rId34" imgW="520560" imgH="228600" progId="Equation.3">
                  <p:embed/>
                </p:oleObj>
              </mc:Choice>
              <mc:Fallback>
                <p:oleObj name="数式" r:id="rId34" imgW="520560" imgH="228600" progId="Equation.3">
                  <p:embed/>
                  <p:pic>
                    <p:nvPicPr>
                      <p:cNvPr id="0" name="Object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6486" name="数式" r:id="rId36" imgW="520560" imgH="241200" progId="Equation.3">
                  <p:embed/>
                </p:oleObj>
              </mc:Choice>
              <mc:Fallback>
                <p:oleObj name="数式" r:id="rId36" imgW="520560" imgH="241200" progId="Equation.3">
                  <p:embed/>
                  <p:pic>
                    <p:nvPicPr>
                      <p:cNvPr id="0" name="Object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6" name="直線矢印コネクタ 135"/>
          <p:cNvCxnSpPr/>
          <p:nvPr/>
        </p:nvCxnSpPr>
        <p:spPr>
          <a:xfrm flipH="1">
            <a:off x="5508104"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5796136" y="45091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Object 29"/>
          <p:cNvGraphicFramePr>
            <a:graphicFrameLocks noChangeAspect="1"/>
          </p:cNvGraphicFramePr>
          <p:nvPr/>
        </p:nvGraphicFramePr>
        <p:xfrm>
          <a:off x="5796136" y="4437112"/>
          <a:ext cx="358775" cy="323850"/>
        </p:xfrm>
        <a:graphic>
          <a:graphicData uri="http://schemas.openxmlformats.org/presentationml/2006/ole">
            <mc:AlternateContent xmlns:mc="http://schemas.openxmlformats.org/markup-compatibility/2006">
              <mc:Choice xmlns:v="urn:schemas-microsoft-com:vml" Requires="v">
                <p:oleObj spid="_x0000_s136487" name="数式" r:id="rId38" imgW="253800" imgH="228600" progId="Equation.3">
                  <p:embed/>
                </p:oleObj>
              </mc:Choice>
              <mc:Fallback>
                <p:oleObj name="数式" r:id="rId38" imgW="253800" imgH="228600" progId="Equation.3">
                  <p:embed/>
                  <p:pic>
                    <p:nvPicPr>
                      <p:cNvPr id="0" name="Object 2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96136" y="4437112"/>
                        <a:ext cx="3587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4" name="直線矢印コネクタ 143"/>
          <p:cNvCxnSpPr/>
          <p:nvPr/>
        </p:nvCxnSpPr>
        <p:spPr>
          <a:xfrm flipH="1">
            <a:off x="2483768"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5508104"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2771800" y="4509120"/>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矢印コネクタ 147"/>
          <p:cNvCxnSpPr/>
          <p:nvPr/>
        </p:nvCxnSpPr>
        <p:spPr>
          <a:xfrm>
            <a:off x="2483768"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9" name="Object 29"/>
          <p:cNvGraphicFramePr>
            <a:graphicFrameLocks noChangeAspect="1"/>
          </p:cNvGraphicFramePr>
          <p:nvPr/>
        </p:nvGraphicFramePr>
        <p:xfrm>
          <a:off x="2771800" y="4437112"/>
          <a:ext cx="341312" cy="323850"/>
        </p:xfrm>
        <a:graphic>
          <a:graphicData uri="http://schemas.openxmlformats.org/presentationml/2006/ole">
            <mc:AlternateContent xmlns:mc="http://schemas.openxmlformats.org/markup-compatibility/2006">
              <mc:Choice xmlns:v="urn:schemas-microsoft-com:vml" Requires="v">
                <p:oleObj spid="_x0000_s136488" name="数式" r:id="rId40" imgW="241200" imgH="228600" progId="Equation.3">
                  <p:embed/>
                </p:oleObj>
              </mc:Choice>
              <mc:Fallback>
                <p:oleObj name="数式" r:id="rId40" imgW="241200" imgH="228600" progId="Equation.3">
                  <p:embed/>
                  <p:pic>
                    <p:nvPicPr>
                      <p:cNvPr id="0" name="Object 2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1800" y="4437112"/>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 name="正方形/長方形 149"/>
          <p:cNvSpPr/>
          <p:nvPr/>
        </p:nvSpPr>
        <p:spPr>
          <a:xfrm>
            <a:off x="2771800" y="5445224"/>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1" name="Object 29"/>
          <p:cNvGraphicFramePr>
            <a:graphicFrameLocks noChangeAspect="1"/>
          </p:cNvGraphicFramePr>
          <p:nvPr/>
        </p:nvGraphicFramePr>
        <p:xfrm>
          <a:off x="2771800" y="5373216"/>
          <a:ext cx="341312" cy="323850"/>
        </p:xfrm>
        <a:graphic>
          <a:graphicData uri="http://schemas.openxmlformats.org/presentationml/2006/ole">
            <mc:AlternateContent xmlns:mc="http://schemas.openxmlformats.org/markup-compatibility/2006">
              <mc:Choice xmlns:v="urn:schemas-microsoft-com:vml" Requires="v">
                <p:oleObj spid="_x0000_s136489" name="数式" r:id="rId42" imgW="241200" imgH="228600" progId="Equation.3">
                  <p:embed/>
                </p:oleObj>
              </mc:Choice>
              <mc:Fallback>
                <p:oleObj name="数式" r:id="rId42" imgW="241200" imgH="228600" progId="Equation.3">
                  <p:embed/>
                  <p:pic>
                    <p:nvPicPr>
                      <p:cNvPr id="0" name="Object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71800" y="5373216"/>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正方形/長方形 154"/>
          <p:cNvSpPr/>
          <p:nvPr/>
        </p:nvSpPr>
        <p:spPr>
          <a:xfrm>
            <a:off x="2771800" y="50131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6" name="Object 29"/>
          <p:cNvGraphicFramePr>
            <a:graphicFrameLocks noChangeAspect="1"/>
          </p:cNvGraphicFramePr>
          <p:nvPr/>
        </p:nvGraphicFramePr>
        <p:xfrm>
          <a:off x="2771800" y="4941168"/>
          <a:ext cx="341312" cy="323850"/>
        </p:xfrm>
        <a:graphic>
          <a:graphicData uri="http://schemas.openxmlformats.org/presentationml/2006/ole">
            <mc:AlternateContent xmlns:mc="http://schemas.openxmlformats.org/markup-compatibility/2006">
              <mc:Choice xmlns:v="urn:schemas-microsoft-com:vml" Requires="v">
                <p:oleObj spid="_x0000_s136490" name="数式" r:id="rId44" imgW="241200" imgH="228600" progId="Equation.3">
                  <p:embed/>
                </p:oleObj>
              </mc:Choice>
              <mc:Fallback>
                <p:oleObj name="数式" r:id="rId44" imgW="241200" imgH="228600" progId="Equation.3">
                  <p:embed/>
                  <p:pic>
                    <p:nvPicPr>
                      <p:cNvPr id="0" name="Object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71800" y="4941168"/>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 name="下矢印 115"/>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下矢印 117"/>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下矢印 119"/>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5220072"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212372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6948264"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738031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8460432"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8388424"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21957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774035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3635896"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正方形/長方形 188"/>
          <p:cNvSpPr/>
          <p:nvPr/>
        </p:nvSpPr>
        <p:spPr>
          <a:xfrm>
            <a:off x="413995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p:cNvSpPr/>
          <p:nvPr/>
        </p:nvSpPr>
        <p:spPr>
          <a:xfrm>
            <a:off x="4499992"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22007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正方形/長方形 252"/>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正方形/長方形 258"/>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260"/>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3"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36491" name="数式" r:id="rId46" imgW="2070000" imgH="393480" progId="Equation.3">
                  <p:embed/>
                </p:oleObj>
              </mc:Choice>
              <mc:Fallback>
                <p:oleObj name="数式" r:id="rId46" imgW="2070000" imgH="393480" progId="Equation.3">
                  <p:embed/>
                  <p:pic>
                    <p:nvPicPr>
                      <p:cNvPr id="0" name="Picture 3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36492" name="数式" r:id="rId48" imgW="2031840" imgH="393480" progId="Equation.3">
                  <p:embed/>
                </p:oleObj>
              </mc:Choice>
              <mc:Fallback>
                <p:oleObj name="数式" r:id="rId48" imgW="2031840" imgH="393480" progId="Equation.3">
                  <p:embed/>
                  <p:pic>
                    <p:nvPicPr>
                      <p:cNvPr id="0" name="Picture 36"/>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5"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36493" name="数式" r:id="rId50" imgW="2070000" imgH="393480" progId="Equation.3">
                  <p:embed/>
                </p:oleObj>
              </mc:Choice>
              <mc:Fallback>
                <p:oleObj name="数式" r:id="rId50" imgW="2070000" imgH="393480" progId="Equation.3">
                  <p:embed/>
                  <p:pic>
                    <p:nvPicPr>
                      <p:cNvPr id="0" name="Picture 3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36494" name="数式" r:id="rId52" imgW="2145960" imgH="393480" progId="Equation.3">
                  <p:embed/>
                </p:oleObj>
              </mc:Choice>
              <mc:Fallback>
                <p:oleObj name="数式" r:id="rId52" imgW="2145960" imgH="393480" progId="Equation.3">
                  <p:embed/>
                  <p:pic>
                    <p:nvPicPr>
                      <p:cNvPr id="0" name="Picture 3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36495" name="数式" r:id="rId54" imgW="2145960" imgH="393480" progId="Equation.3">
                  <p:embed/>
                </p:oleObj>
              </mc:Choice>
              <mc:Fallback>
                <p:oleObj name="数式" r:id="rId54" imgW="2145960" imgH="393480" progId="Equation.3">
                  <p:embed/>
                  <p:pic>
                    <p:nvPicPr>
                      <p:cNvPr id="0" name="Picture 3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36496" name="数式" r:id="rId56" imgW="2031840" imgH="393480" progId="Equation.3">
                  <p:embed/>
                </p:oleObj>
              </mc:Choice>
              <mc:Fallback>
                <p:oleObj name="数式" r:id="rId56" imgW="2031840" imgH="393480" progId="Equation.3">
                  <p:embed/>
                  <p:pic>
                    <p:nvPicPr>
                      <p:cNvPr id="0" name="Picture 40"/>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9" name="Object 2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36497" name="数式" r:id="rId58" imgW="1193760" imgH="228600" progId="Equation.3">
                  <p:embed/>
                </p:oleObj>
              </mc:Choice>
              <mc:Fallback>
                <p:oleObj name="数式" r:id="rId58" imgW="1193760" imgH="228600" progId="Equation.3">
                  <p:embed/>
                  <p:pic>
                    <p:nvPicPr>
                      <p:cNvPr id="0" name="Picture 4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0" name="Object 3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36498" name="数式" r:id="rId60" imgW="1206360" imgH="228600" progId="Equation.3">
                  <p:embed/>
                </p:oleObj>
              </mc:Choice>
              <mc:Fallback>
                <p:oleObj name="数式" r:id="rId60" imgW="1206360" imgH="228600" progId="Equation.3">
                  <p:embed/>
                  <p:pic>
                    <p:nvPicPr>
                      <p:cNvPr id="0" name="Picture 4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 name="Object 3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36499" name="数式" r:id="rId62" imgW="1193760" imgH="241200" progId="Equation.3">
                  <p:embed/>
                </p:oleObj>
              </mc:Choice>
              <mc:Fallback>
                <p:oleObj name="数式" r:id="rId62" imgW="1193760" imgH="241200" progId="Equation.3">
                  <p:embed/>
                  <p:pic>
                    <p:nvPicPr>
                      <p:cNvPr id="0" name="Picture 43"/>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8"/>
          </a:xfrm>
        </p:spPr>
        <p:txBody>
          <a:bodyPr>
            <a:normAutofit fontScale="85000" lnSpcReduction="20000"/>
          </a:bodyPr>
          <a:lstStyle/>
          <a:p>
            <a:r>
              <a:rPr kumimoji="1" lang="en-US" altLang="ja-JP" dirty="0" smtClean="0"/>
              <a:t>DeQED for DCOP</a:t>
            </a:r>
          </a:p>
        </p:txBody>
      </p:sp>
      <p:sp>
        <p:nvSpPr>
          <p:cNvPr id="177" name="テキスト ボックス 176"/>
          <p:cNvSpPr txBox="1"/>
          <p:nvPr/>
        </p:nvSpPr>
        <p:spPr>
          <a:xfrm>
            <a:off x="3203848" y="4869160"/>
            <a:ext cx="3076483" cy="369332"/>
          </a:xfrm>
          <a:prstGeom prst="rect">
            <a:avLst/>
          </a:prstGeom>
          <a:noFill/>
        </p:spPr>
        <p:txBody>
          <a:bodyPr wrap="none" rtlCol="0">
            <a:spAutoFit/>
          </a:bodyPr>
          <a:lstStyle/>
          <a:p>
            <a:r>
              <a:rPr kumimoji="1" lang="ja-JP" altLang="en-US" dirty="0" smtClean="0"/>
              <a:t>総和が最適値の下界値となる</a:t>
            </a:r>
            <a:endParaRPr kumimoji="1" lang="ja-JP" altLang="en-US" dirty="0"/>
          </a:p>
        </p:txBody>
      </p:sp>
      <p:sp>
        <p:nvSpPr>
          <p:cNvPr id="180" name="右矢印 179"/>
          <p:cNvSpPr/>
          <p:nvPr/>
        </p:nvSpPr>
        <p:spPr>
          <a:xfrm rot="2709044">
            <a:off x="2427220" y="3984922"/>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右矢印 180"/>
          <p:cNvSpPr/>
          <p:nvPr/>
        </p:nvSpPr>
        <p:spPr>
          <a:xfrm rot="18890956" flipH="1">
            <a:off x="5955612" y="3984922"/>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右矢印 181"/>
          <p:cNvSpPr/>
          <p:nvPr/>
        </p:nvSpPr>
        <p:spPr>
          <a:xfrm rot="16200000" flipH="1">
            <a:off x="4247964" y="3897052"/>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220072"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212372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948264"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738031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8460432"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8388424"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21957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774035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3635896"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413995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4499992"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522007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7"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37323" name="数式" r:id="rId4" imgW="2070000" imgH="393480" progId="Equation.3">
                  <p:embed/>
                </p:oleObj>
              </mc:Choice>
              <mc:Fallback>
                <p:oleObj name="数式" r:id="rId4" imgW="2070000" imgH="39348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37324" name="数式" r:id="rId6" imgW="2031840" imgH="393480" progId="Equation.3">
                  <p:embed/>
                </p:oleObj>
              </mc:Choice>
              <mc:Fallback>
                <p:oleObj name="数式" r:id="rId6" imgW="2031840" imgH="39348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37325" name="数式" r:id="rId8" imgW="2070000" imgH="393480" progId="Equation.3">
                  <p:embed/>
                </p:oleObj>
              </mc:Choice>
              <mc:Fallback>
                <p:oleObj name="数式" r:id="rId8" imgW="2070000" imgH="3934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37326" name="数式" r:id="rId10" imgW="2145960" imgH="393480" progId="Equation.3">
                  <p:embed/>
                </p:oleObj>
              </mc:Choice>
              <mc:Fallback>
                <p:oleObj name="数式" r:id="rId10" imgW="2145960" imgH="39348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37327" name="数式" r:id="rId12" imgW="2145960" imgH="393480" progId="Equation.3">
                  <p:embed/>
                </p:oleObj>
              </mc:Choice>
              <mc:Fallback>
                <p:oleObj name="数式" r:id="rId12" imgW="2145960" imgH="39348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37328" name="数式" r:id="rId14" imgW="2031840" imgH="393480" progId="Equation.3">
                  <p:embed/>
                </p:oleObj>
              </mc:Choice>
              <mc:Fallback>
                <p:oleObj name="数式" r:id="rId14" imgW="2031840" imgH="393480"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 name="Object 2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37329" name="数式" r:id="rId16" imgW="1193760" imgH="228600" progId="Equation.3">
                  <p:embed/>
                </p:oleObj>
              </mc:Choice>
              <mc:Fallback>
                <p:oleObj name="数式" r:id="rId16" imgW="1193760" imgH="228600" progId="Equation.3">
                  <p:embed/>
                  <p:pic>
                    <p:nvPicPr>
                      <p:cNvPr id="0"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 name="Object 3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37330" name="数式" r:id="rId18" imgW="1206360" imgH="228600" progId="Equation.3">
                  <p:embed/>
                </p:oleObj>
              </mc:Choice>
              <mc:Fallback>
                <p:oleObj name="数式" r:id="rId18" imgW="1206360" imgH="228600" progId="Equation.3">
                  <p:embed/>
                  <p:pic>
                    <p:nvPicPr>
                      <p:cNvPr id="0"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 name="Object 3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37331" name="数式" r:id="rId20" imgW="1193760" imgH="241200" progId="Equation.3">
                  <p:embed/>
                </p:oleObj>
              </mc:Choice>
              <mc:Fallback>
                <p:oleObj name="数式" r:id="rId20" imgW="1193760" imgH="241200" progId="Equation.3">
                  <p:embed/>
                  <p:pic>
                    <p:nvPicPr>
                      <p:cNvPr id="0" name="Picture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直線矢印コネクタ 145"/>
          <p:cNvCxnSpPr/>
          <p:nvPr/>
        </p:nvCxnSpPr>
        <p:spPr>
          <a:xfrm>
            <a:off x="2483768" y="5733256"/>
            <a:ext cx="4320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H="1">
            <a:off x="2483768" y="5877272"/>
            <a:ext cx="41044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5796309" y="5957887"/>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5796136" y="5877272"/>
          <a:ext cx="341312" cy="341313"/>
        </p:xfrm>
        <a:graphic>
          <a:graphicData uri="http://schemas.openxmlformats.org/presentationml/2006/ole">
            <mc:AlternateContent xmlns:mc="http://schemas.openxmlformats.org/markup-compatibility/2006">
              <mc:Choice xmlns:v="urn:schemas-microsoft-com:vml" Requires="v">
                <p:oleObj spid="_x0000_s138515" name="数式" r:id="rId4" imgW="241200" imgH="241200" progId="Equation.3">
                  <p:embed/>
                </p:oleObj>
              </mc:Choice>
              <mc:Fallback>
                <p:oleObj name="数式" r:id="rId4" imgW="241200" imgH="2412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877272"/>
                        <a:ext cx="34131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正方形/長方形 133"/>
          <p:cNvSpPr/>
          <p:nvPr/>
        </p:nvSpPr>
        <p:spPr>
          <a:xfrm>
            <a:off x="5804247" y="5021733"/>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5" name="Object 29"/>
          <p:cNvGraphicFramePr>
            <a:graphicFrameLocks noChangeAspect="1"/>
          </p:cNvGraphicFramePr>
          <p:nvPr/>
        </p:nvGraphicFramePr>
        <p:xfrm>
          <a:off x="5796136" y="4941168"/>
          <a:ext cx="358775" cy="341312"/>
        </p:xfrm>
        <a:graphic>
          <a:graphicData uri="http://schemas.openxmlformats.org/presentationml/2006/ole">
            <mc:AlternateContent xmlns:mc="http://schemas.openxmlformats.org/markup-compatibility/2006">
              <mc:Choice xmlns:v="urn:schemas-microsoft-com:vml" Requires="v">
                <p:oleObj spid="_x0000_s138516" name="数式" r:id="rId6" imgW="253800" imgH="241200" progId="Equation.3">
                  <p:embed/>
                </p:oleObj>
              </mc:Choice>
              <mc:Fallback>
                <p:oleObj name="数式" r:id="rId6" imgW="253800" imgH="24120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941168"/>
                        <a:ext cx="35877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8"/>
          </a:xfrm>
        </p:spPr>
        <p:txBody>
          <a:bodyPr>
            <a:normAutofit fontScale="85000" lnSpcReduction="20000"/>
          </a:bodyPr>
          <a:lstStyle/>
          <a:p>
            <a:r>
              <a:rPr kumimoji="1" lang="en-US" altLang="ja-JP" dirty="0" smtClean="0"/>
              <a:t>DeQED for DCOP</a:t>
            </a:r>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8517" name="数式" r:id="rId8" imgW="164880" imgH="215640" progId="Equation.3">
                  <p:embed/>
                </p:oleObj>
              </mc:Choice>
              <mc:Fallback>
                <p:oleObj name="数式" r:id="rId8" imgW="164880" imgH="215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8518" name="数式" r:id="rId10" imgW="241200" imgH="253800" progId="Equation.3">
                  <p:embed/>
                </p:oleObj>
              </mc:Choice>
              <mc:Fallback>
                <p:oleObj name="数式" r:id="rId10" imgW="241200" imgH="2538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8519" name="数式" r:id="rId12" imgW="241200" imgH="253800" progId="Equation.3">
                  <p:embed/>
                </p:oleObj>
              </mc:Choice>
              <mc:Fallback>
                <p:oleObj name="数式" r:id="rId12" imgW="241200" imgH="253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8520" name="数式" r:id="rId14" imgW="177480" imgH="215640" progId="Equation.3">
                  <p:embed/>
                </p:oleObj>
              </mc:Choice>
              <mc:Fallback>
                <p:oleObj name="数式" r:id="rId14" imgW="177480" imgH="21564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8521" name="数式" r:id="rId16" imgW="241200" imgH="228600" progId="Equation.3">
                  <p:embed/>
                </p:oleObj>
              </mc:Choice>
              <mc:Fallback>
                <p:oleObj name="数式" r:id="rId16" imgW="2412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8522" name="数式" r:id="rId18" imgW="253800" imgH="228600" progId="Equation.3">
                  <p:embed/>
                </p:oleObj>
              </mc:Choice>
              <mc:Fallback>
                <p:oleObj name="数式" r:id="rId18" imgW="253800" imgH="22860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8523" name="数式" r:id="rId20" imgW="177480" imgH="228600" progId="Equation.3">
                  <p:embed/>
                </p:oleObj>
              </mc:Choice>
              <mc:Fallback>
                <p:oleObj name="数式" r:id="rId20" imgW="177480" imgH="22860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8524" name="数式" r:id="rId22" imgW="253800" imgH="241200" progId="Equation.3">
                  <p:embed/>
                </p:oleObj>
              </mc:Choice>
              <mc:Fallback>
                <p:oleObj name="数式" r:id="rId22" imgW="253800" imgH="2412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8525" name="数式" r:id="rId24" imgW="241200" imgH="241200" progId="Equation.3">
                  <p:embed/>
                </p:oleObj>
              </mc:Choice>
              <mc:Fallback>
                <p:oleObj name="数式" r:id="rId24" imgW="241200" imgH="241200"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8526" name="数式" r:id="rId26" imgW="241200" imgH="228600" progId="Equation.3">
                  <p:embed/>
                </p:oleObj>
              </mc:Choice>
              <mc:Fallback>
                <p:oleObj name="数式" r:id="rId26" imgW="241200" imgH="2286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8527" name="数式" r:id="rId27" imgW="241200" imgH="241200" progId="Equation.3">
                  <p:embed/>
                </p:oleObj>
              </mc:Choice>
              <mc:Fallback>
                <p:oleObj name="数式" r:id="rId27" imgW="241200" imgH="241200" progId="Equation.3">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8528" name="数式" r:id="rId28" imgW="241200" imgH="253800" progId="Equation.3">
                  <p:embed/>
                </p:oleObj>
              </mc:Choice>
              <mc:Fallback>
                <p:oleObj name="数式" r:id="rId28" imgW="241200" imgH="253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8529" name="数式" r:id="rId29" imgW="253800" imgH="241200" progId="Equation.3">
                  <p:embed/>
                </p:oleObj>
              </mc:Choice>
              <mc:Fallback>
                <p:oleObj name="数式" r:id="rId29" imgW="253800" imgH="2412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8530" name="数式" r:id="rId30" imgW="253800" imgH="228600" progId="Equation.3">
                  <p:embed/>
                </p:oleObj>
              </mc:Choice>
              <mc:Fallback>
                <p:oleObj name="数式" r:id="rId30" imgW="253800" imgH="22860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8531" name="数式" r:id="rId31" imgW="241200" imgH="253800" progId="Equation.3">
                  <p:embed/>
                </p:oleObj>
              </mc:Choice>
              <mc:Fallback>
                <p:oleObj name="数式" r:id="rId31" imgW="241200" imgH="2538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8532" name="数式" r:id="rId32" imgW="507960" imgH="228600" progId="Equation.3">
                  <p:embed/>
                </p:oleObj>
              </mc:Choice>
              <mc:Fallback>
                <p:oleObj name="数式" r:id="rId32" imgW="507960" imgH="228600" progId="Equation.3">
                  <p:embed/>
                  <p:pic>
                    <p:nvPicPr>
                      <p:cNvPr id="0" name="Object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8533" name="数式" r:id="rId34" imgW="520560" imgH="228600" progId="Equation.3">
                  <p:embed/>
                </p:oleObj>
              </mc:Choice>
              <mc:Fallback>
                <p:oleObj name="数式" r:id="rId34" imgW="520560" imgH="228600" progId="Equation.3">
                  <p:embed/>
                  <p:pic>
                    <p:nvPicPr>
                      <p:cNvPr id="0" name="Object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8534" name="数式" r:id="rId36" imgW="520560" imgH="241200" progId="Equation.3">
                  <p:embed/>
                </p:oleObj>
              </mc:Choice>
              <mc:Fallback>
                <p:oleObj name="数式" r:id="rId36" imgW="520560" imgH="241200" progId="Equation.3">
                  <p:embed/>
                  <p:pic>
                    <p:nvPicPr>
                      <p:cNvPr id="0" name="Object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6" name="直線矢印コネクタ 135"/>
          <p:cNvCxnSpPr/>
          <p:nvPr/>
        </p:nvCxnSpPr>
        <p:spPr>
          <a:xfrm flipH="1">
            <a:off x="5508104"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5796136" y="45091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Object 29"/>
          <p:cNvGraphicFramePr>
            <a:graphicFrameLocks noChangeAspect="1"/>
          </p:cNvGraphicFramePr>
          <p:nvPr/>
        </p:nvGraphicFramePr>
        <p:xfrm>
          <a:off x="5796136" y="4437112"/>
          <a:ext cx="358775" cy="323850"/>
        </p:xfrm>
        <a:graphic>
          <a:graphicData uri="http://schemas.openxmlformats.org/presentationml/2006/ole">
            <mc:AlternateContent xmlns:mc="http://schemas.openxmlformats.org/markup-compatibility/2006">
              <mc:Choice xmlns:v="urn:schemas-microsoft-com:vml" Requires="v">
                <p:oleObj spid="_x0000_s138535" name="数式" r:id="rId38" imgW="253800" imgH="228600" progId="Equation.3">
                  <p:embed/>
                </p:oleObj>
              </mc:Choice>
              <mc:Fallback>
                <p:oleObj name="数式" r:id="rId38" imgW="253800" imgH="228600" progId="Equation.3">
                  <p:embed/>
                  <p:pic>
                    <p:nvPicPr>
                      <p:cNvPr id="0" name="Object 2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96136" y="4437112"/>
                        <a:ext cx="3587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4" name="直線矢印コネクタ 143"/>
          <p:cNvCxnSpPr/>
          <p:nvPr/>
        </p:nvCxnSpPr>
        <p:spPr>
          <a:xfrm flipH="1">
            <a:off x="2483768"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5508104"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2771800" y="4509120"/>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矢印コネクタ 147"/>
          <p:cNvCxnSpPr/>
          <p:nvPr/>
        </p:nvCxnSpPr>
        <p:spPr>
          <a:xfrm>
            <a:off x="2483768"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9" name="Object 29"/>
          <p:cNvGraphicFramePr>
            <a:graphicFrameLocks noChangeAspect="1"/>
          </p:cNvGraphicFramePr>
          <p:nvPr/>
        </p:nvGraphicFramePr>
        <p:xfrm>
          <a:off x="2771800" y="4437112"/>
          <a:ext cx="341312" cy="323850"/>
        </p:xfrm>
        <a:graphic>
          <a:graphicData uri="http://schemas.openxmlformats.org/presentationml/2006/ole">
            <mc:AlternateContent xmlns:mc="http://schemas.openxmlformats.org/markup-compatibility/2006">
              <mc:Choice xmlns:v="urn:schemas-microsoft-com:vml" Requires="v">
                <p:oleObj spid="_x0000_s138536" name="数式" r:id="rId40" imgW="241200" imgH="228600" progId="Equation.3">
                  <p:embed/>
                </p:oleObj>
              </mc:Choice>
              <mc:Fallback>
                <p:oleObj name="数式" r:id="rId40" imgW="241200" imgH="228600" progId="Equation.3">
                  <p:embed/>
                  <p:pic>
                    <p:nvPicPr>
                      <p:cNvPr id="0" name="Object 2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1800" y="4437112"/>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 name="正方形/長方形 149"/>
          <p:cNvSpPr/>
          <p:nvPr/>
        </p:nvSpPr>
        <p:spPr>
          <a:xfrm>
            <a:off x="2771800" y="5445224"/>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1" name="Object 29"/>
          <p:cNvGraphicFramePr>
            <a:graphicFrameLocks noChangeAspect="1"/>
          </p:cNvGraphicFramePr>
          <p:nvPr/>
        </p:nvGraphicFramePr>
        <p:xfrm>
          <a:off x="2771800" y="5373216"/>
          <a:ext cx="341312" cy="323850"/>
        </p:xfrm>
        <a:graphic>
          <a:graphicData uri="http://schemas.openxmlformats.org/presentationml/2006/ole">
            <mc:AlternateContent xmlns:mc="http://schemas.openxmlformats.org/markup-compatibility/2006">
              <mc:Choice xmlns:v="urn:schemas-microsoft-com:vml" Requires="v">
                <p:oleObj spid="_x0000_s138537" name="数式" r:id="rId42" imgW="241200" imgH="228600" progId="Equation.3">
                  <p:embed/>
                </p:oleObj>
              </mc:Choice>
              <mc:Fallback>
                <p:oleObj name="数式" r:id="rId42" imgW="241200" imgH="228600" progId="Equation.3">
                  <p:embed/>
                  <p:pic>
                    <p:nvPicPr>
                      <p:cNvPr id="0" name="Object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71800" y="5373216"/>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正方形/長方形 154"/>
          <p:cNvSpPr/>
          <p:nvPr/>
        </p:nvSpPr>
        <p:spPr>
          <a:xfrm>
            <a:off x="2771800" y="50131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6" name="Object 29"/>
          <p:cNvGraphicFramePr>
            <a:graphicFrameLocks noChangeAspect="1"/>
          </p:cNvGraphicFramePr>
          <p:nvPr/>
        </p:nvGraphicFramePr>
        <p:xfrm>
          <a:off x="2771800" y="4941168"/>
          <a:ext cx="341312" cy="323850"/>
        </p:xfrm>
        <a:graphic>
          <a:graphicData uri="http://schemas.openxmlformats.org/presentationml/2006/ole">
            <mc:AlternateContent xmlns:mc="http://schemas.openxmlformats.org/markup-compatibility/2006">
              <mc:Choice xmlns:v="urn:schemas-microsoft-com:vml" Requires="v">
                <p:oleObj spid="_x0000_s138538" name="数式" r:id="rId44" imgW="241200" imgH="228600" progId="Equation.3">
                  <p:embed/>
                </p:oleObj>
              </mc:Choice>
              <mc:Fallback>
                <p:oleObj name="数式" r:id="rId44" imgW="241200" imgH="228600" progId="Equation.3">
                  <p:embed/>
                  <p:pic>
                    <p:nvPicPr>
                      <p:cNvPr id="0" name="Object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71800" y="4941168"/>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 name="下矢印 115"/>
          <p:cNvSpPr/>
          <p:nvPr/>
        </p:nvSpPr>
        <p:spPr>
          <a:xfrm flipV="1">
            <a:off x="428396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下矢印 117"/>
          <p:cNvSpPr/>
          <p:nvPr/>
        </p:nvSpPr>
        <p:spPr>
          <a:xfrm flipV="1">
            <a:off x="140364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下矢印 119"/>
          <p:cNvSpPr/>
          <p:nvPr/>
        </p:nvSpPr>
        <p:spPr>
          <a:xfrm flipV="1">
            <a:off x="7524328" y="3717032"/>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107504" y="2276872"/>
            <a:ext cx="2808312"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3059832" y="2276872"/>
            <a:ext cx="3096344"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p:cNvSpPr/>
          <p:nvPr/>
        </p:nvSpPr>
        <p:spPr>
          <a:xfrm>
            <a:off x="6300192" y="2276872"/>
            <a:ext cx="2843808" cy="13681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5220072"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212372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6948264"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738031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8460432"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8388424"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21957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774035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3635896"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正方形/長方形 188"/>
          <p:cNvSpPr/>
          <p:nvPr/>
        </p:nvSpPr>
        <p:spPr>
          <a:xfrm>
            <a:off x="413995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p:cNvSpPr/>
          <p:nvPr/>
        </p:nvSpPr>
        <p:spPr>
          <a:xfrm>
            <a:off x="4499992"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220072"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4427984"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7668344"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755576"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118762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1475656"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1475656"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7740352" y="234888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6732240"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7236296"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a:off x="802838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8748464" y="27089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6804248"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723629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正方形/長方形 252"/>
          <p:cNvSpPr/>
          <p:nvPr/>
        </p:nvSpPr>
        <p:spPr>
          <a:xfrm>
            <a:off x="795637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8676456" y="321297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4499992" y="234888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3491880"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399593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4716016"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正方形/長方形 258"/>
          <p:cNvSpPr/>
          <p:nvPr/>
        </p:nvSpPr>
        <p:spPr>
          <a:xfrm>
            <a:off x="5508104" y="27089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p:cNvSpPr/>
          <p:nvPr/>
        </p:nvSpPr>
        <p:spPr>
          <a:xfrm>
            <a:off x="3491880"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260"/>
          <p:cNvSpPr/>
          <p:nvPr/>
        </p:nvSpPr>
        <p:spPr>
          <a:xfrm>
            <a:off x="3995936"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a:off x="478802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5508104" y="32129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p:cNvSpPr/>
          <p:nvPr/>
        </p:nvSpPr>
        <p:spPr>
          <a:xfrm>
            <a:off x="1547664" y="234888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539552"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a:off x="104360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176368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2483768" y="27089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39552"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104360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1763688"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2411760" y="321297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3" name="Object 31"/>
          <p:cNvGraphicFramePr>
            <a:graphicFrameLocks noChangeAspect="1"/>
          </p:cNvGraphicFramePr>
          <p:nvPr/>
        </p:nvGraphicFramePr>
        <p:xfrm>
          <a:off x="107504" y="2570386"/>
          <a:ext cx="2752030" cy="523392"/>
        </p:xfrm>
        <a:graphic>
          <a:graphicData uri="http://schemas.openxmlformats.org/presentationml/2006/ole">
            <mc:AlternateContent xmlns:mc="http://schemas.openxmlformats.org/markup-compatibility/2006">
              <mc:Choice xmlns:v="urn:schemas-microsoft-com:vml" Requires="v">
                <p:oleObj spid="_x0000_s138539" name="数式" r:id="rId46" imgW="2070000" imgH="393480" progId="Equation.3">
                  <p:embed/>
                </p:oleObj>
              </mc:Choice>
              <mc:Fallback>
                <p:oleObj name="数式" r:id="rId46" imgW="2070000" imgH="393480" progId="Equation.3">
                  <p:embed/>
                  <p:pic>
                    <p:nvPicPr>
                      <p:cNvPr id="0" name="Picture 3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07504" y="2570386"/>
                        <a:ext cx="2752030"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 name="Object 31"/>
          <p:cNvGraphicFramePr>
            <a:graphicFrameLocks noChangeAspect="1"/>
          </p:cNvGraphicFramePr>
          <p:nvPr/>
        </p:nvGraphicFramePr>
        <p:xfrm>
          <a:off x="107504" y="3074442"/>
          <a:ext cx="2701379" cy="523392"/>
        </p:xfrm>
        <a:graphic>
          <a:graphicData uri="http://schemas.openxmlformats.org/presentationml/2006/ole">
            <mc:AlternateContent xmlns:mc="http://schemas.openxmlformats.org/markup-compatibility/2006">
              <mc:Choice xmlns:v="urn:schemas-microsoft-com:vml" Requires="v">
                <p:oleObj spid="_x0000_s138540" name="数式" r:id="rId48" imgW="2031840" imgH="393480" progId="Equation.3">
                  <p:embed/>
                </p:oleObj>
              </mc:Choice>
              <mc:Fallback>
                <p:oleObj name="数式" r:id="rId48" imgW="2031840" imgH="393480" progId="Equation.3">
                  <p:embed/>
                  <p:pic>
                    <p:nvPicPr>
                      <p:cNvPr id="0" name="Picture 36"/>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07504" y="3074442"/>
                        <a:ext cx="2701379" cy="52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5" name="Object 31"/>
          <p:cNvGraphicFramePr>
            <a:graphicFrameLocks noChangeAspect="1"/>
          </p:cNvGraphicFramePr>
          <p:nvPr/>
        </p:nvGraphicFramePr>
        <p:xfrm>
          <a:off x="3059832" y="2570386"/>
          <a:ext cx="2808162" cy="532606"/>
        </p:xfrm>
        <a:graphic>
          <a:graphicData uri="http://schemas.openxmlformats.org/presentationml/2006/ole">
            <mc:AlternateContent xmlns:mc="http://schemas.openxmlformats.org/markup-compatibility/2006">
              <mc:Choice xmlns:v="urn:schemas-microsoft-com:vml" Requires="v">
                <p:oleObj spid="_x0000_s138541" name="数式" r:id="rId50" imgW="2070000" imgH="393480" progId="Equation.3">
                  <p:embed/>
                </p:oleObj>
              </mc:Choice>
              <mc:Fallback>
                <p:oleObj name="数式" r:id="rId50" imgW="2070000" imgH="393480" progId="Equation.3">
                  <p:embed/>
                  <p:pic>
                    <p:nvPicPr>
                      <p:cNvPr id="0" name="Picture 3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059832" y="2570386"/>
                        <a:ext cx="2808162" cy="532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 name="Object 31"/>
          <p:cNvGraphicFramePr>
            <a:graphicFrameLocks noChangeAspect="1"/>
          </p:cNvGraphicFramePr>
          <p:nvPr/>
        </p:nvGraphicFramePr>
        <p:xfrm>
          <a:off x="3059832" y="3074442"/>
          <a:ext cx="2912219" cy="533975"/>
        </p:xfrm>
        <a:graphic>
          <a:graphicData uri="http://schemas.openxmlformats.org/presentationml/2006/ole">
            <mc:AlternateContent xmlns:mc="http://schemas.openxmlformats.org/markup-compatibility/2006">
              <mc:Choice xmlns:v="urn:schemas-microsoft-com:vml" Requires="v">
                <p:oleObj spid="_x0000_s138542" name="数式" r:id="rId52" imgW="2145960" imgH="393480" progId="Equation.3">
                  <p:embed/>
                </p:oleObj>
              </mc:Choice>
              <mc:Fallback>
                <p:oleObj name="数式" r:id="rId52" imgW="2145960" imgH="393480" progId="Equation.3">
                  <p:embed/>
                  <p:pic>
                    <p:nvPicPr>
                      <p:cNvPr id="0" name="Picture 3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059832" y="3074442"/>
                        <a:ext cx="2912219" cy="5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 name="Object 31"/>
          <p:cNvGraphicFramePr>
            <a:graphicFrameLocks noChangeAspect="1"/>
          </p:cNvGraphicFramePr>
          <p:nvPr/>
        </p:nvGraphicFramePr>
        <p:xfrm>
          <a:off x="6355654" y="2570386"/>
          <a:ext cx="2788346" cy="512401"/>
        </p:xfrm>
        <a:graphic>
          <a:graphicData uri="http://schemas.openxmlformats.org/presentationml/2006/ole">
            <mc:AlternateContent xmlns:mc="http://schemas.openxmlformats.org/markup-compatibility/2006">
              <mc:Choice xmlns:v="urn:schemas-microsoft-com:vml" Requires="v">
                <p:oleObj spid="_x0000_s138543" name="数式" r:id="rId54" imgW="2145960" imgH="393480" progId="Equation.3">
                  <p:embed/>
                </p:oleObj>
              </mc:Choice>
              <mc:Fallback>
                <p:oleObj name="数式" r:id="rId54" imgW="2145960" imgH="393480" progId="Equation.3">
                  <p:embed/>
                  <p:pic>
                    <p:nvPicPr>
                      <p:cNvPr id="0" name="Picture 3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355654" y="2570386"/>
                        <a:ext cx="2788346"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 name="Object 31"/>
          <p:cNvGraphicFramePr>
            <a:graphicFrameLocks noChangeAspect="1"/>
          </p:cNvGraphicFramePr>
          <p:nvPr/>
        </p:nvGraphicFramePr>
        <p:xfrm>
          <a:off x="6372200" y="3074442"/>
          <a:ext cx="2639764" cy="512401"/>
        </p:xfrm>
        <a:graphic>
          <a:graphicData uri="http://schemas.openxmlformats.org/presentationml/2006/ole">
            <mc:AlternateContent xmlns:mc="http://schemas.openxmlformats.org/markup-compatibility/2006">
              <mc:Choice xmlns:v="urn:schemas-microsoft-com:vml" Requires="v">
                <p:oleObj spid="_x0000_s138544" name="数式" r:id="rId56" imgW="2031840" imgH="393480" progId="Equation.3">
                  <p:embed/>
                </p:oleObj>
              </mc:Choice>
              <mc:Fallback>
                <p:oleObj name="数式" r:id="rId56" imgW="2031840" imgH="393480" progId="Equation.3">
                  <p:embed/>
                  <p:pic>
                    <p:nvPicPr>
                      <p:cNvPr id="0" name="Picture 40"/>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372200" y="3074442"/>
                        <a:ext cx="2639764" cy="512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9" name="Object 29"/>
          <p:cNvGraphicFramePr>
            <a:graphicFrameLocks noChangeAspect="1"/>
          </p:cNvGraphicFramePr>
          <p:nvPr/>
        </p:nvGraphicFramePr>
        <p:xfrm>
          <a:off x="179388" y="2276475"/>
          <a:ext cx="1587500" cy="303213"/>
        </p:xfrm>
        <a:graphic>
          <a:graphicData uri="http://schemas.openxmlformats.org/presentationml/2006/ole">
            <mc:AlternateContent xmlns:mc="http://schemas.openxmlformats.org/markup-compatibility/2006">
              <mc:Choice xmlns:v="urn:schemas-microsoft-com:vml" Requires="v">
                <p:oleObj spid="_x0000_s138545" name="数式" r:id="rId58" imgW="1193760" imgH="228600" progId="Equation.3">
                  <p:embed/>
                </p:oleObj>
              </mc:Choice>
              <mc:Fallback>
                <p:oleObj name="数式" r:id="rId58" imgW="1193760" imgH="228600" progId="Equation.3">
                  <p:embed/>
                  <p:pic>
                    <p:nvPicPr>
                      <p:cNvPr id="0" name="Picture 4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79388" y="2276475"/>
                        <a:ext cx="15875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0" name="Object 30"/>
          <p:cNvGraphicFramePr>
            <a:graphicFrameLocks noChangeAspect="1"/>
          </p:cNvGraphicFramePr>
          <p:nvPr/>
        </p:nvGraphicFramePr>
        <p:xfrm>
          <a:off x="3132138" y="2276475"/>
          <a:ext cx="1635125" cy="309563"/>
        </p:xfrm>
        <a:graphic>
          <a:graphicData uri="http://schemas.openxmlformats.org/presentationml/2006/ole">
            <mc:AlternateContent xmlns:mc="http://schemas.openxmlformats.org/markup-compatibility/2006">
              <mc:Choice xmlns:v="urn:schemas-microsoft-com:vml" Requires="v">
                <p:oleObj spid="_x0000_s138546" name="数式" r:id="rId60" imgW="1206360" imgH="228600" progId="Equation.3">
                  <p:embed/>
                </p:oleObj>
              </mc:Choice>
              <mc:Fallback>
                <p:oleObj name="数式" r:id="rId60" imgW="1206360" imgH="228600" progId="Equation.3">
                  <p:embed/>
                  <p:pic>
                    <p:nvPicPr>
                      <p:cNvPr id="0" name="Picture 4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132138" y="2276475"/>
                        <a:ext cx="16351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 name="Object 31"/>
          <p:cNvGraphicFramePr>
            <a:graphicFrameLocks noChangeAspect="1"/>
          </p:cNvGraphicFramePr>
          <p:nvPr/>
        </p:nvGraphicFramePr>
        <p:xfrm>
          <a:off x="6372225" y="2276475"/>
          <a:ext cx="1549400" cy="312738"/>
        </p:xfrm>
        <a:graphic>
          <a:graphicData uri="http://schemas.openxmlformats.org/presentationml/2006/ole">
            <mc:AlternateContent xmlns:mc="http://schemas.openxmlformats.org/markup-compatibility/2006">
              <mc:Choice xmlns:v="urn:schemas-microsoft-com:vml" Requires="v">
                <p:oleObj spid="_x0000_s138547" name="数式" r:id="rId62" imgW="1193760" imgH="241200" progId="Equation.3">
                  <p:embed/>
                </p:oleObj>
              </mc:Choice>
              <mc:Fallback>
                <p:oleObj name="数式" r:id="rId62" imgW="1193760" imgH="241200" progId="Equation.3">
                  <p:embed/>
                  <p:pic>
                    <p:nvPicPr>
                      <p:cNvPr id="0" name="Picture 43"/>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372225" y="2276475"/>
                        <a:ext cx="15494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直線矢印コネクタ 145"/>
          <p:cNvCxnSpPr/>
          <p:nvPr/>
        </p:nvCxnSpPr>
        <p:spPr>
          <a:xfrm>
            <a:off x="2483768" y="5733256"/>
            <a:ext cx="4320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H="1">
            <a:off x="2483768" y="5877272"/>
            <a:ext cx="41044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5796309" y="5957887"/>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9" name="Object 29"/>
          <p:cNvGraphicFramePr>
            <a:graphicFrameLocks noChangeAspect="1"/>
          </p:cNvGraphicFramePr>
          <p:nvPr/>
        </p:nvGraphicFramePr>
        <p:xfrm>
          <a:off x="5796136" y="5877272"/>
          <a:ext cx="341312" cy="341313"/>
        </p:xfrm>
        <a:graphic>
          <a:graphicData uri="http://schemas.openxmlformats.org/presentationml/2006/ole">
            <mc:AlternateContent xmlns:mc="http://schemas.openxmlformats.org/markup-compatibility/2006">
              <mc:Choice xmlns:v="urn:schemas-microsoft-com:vml" Requires="v">
                <p:oleObj spid="_x0000_s139458" name="数式" r:id="rId4" imgW="241200" imgH="241200" progId="Equation.3">
                  <p:embed/>
                </p:oleObj>
              </mc:Choice>
              <mc:Fallback>
                <p:oleObj name="数式" r:id="rId4" imgW="241200" imgH="2412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877272"/>
                        <a:ext cx="34131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正方形/長方形 133"/>
          <p:cNvSpPr/>
          <p:nvPr/>
        </p:nvSpPr>
        <p:spPr>
          <a:xfrm>
            <a:off x="5804247" y="5021733"/>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5" name="Object 29"/>
          <p:cNvGraphicFramePr>
            <a:graphicFrameLocks noChangeAspect="1"/>
          </p:cNvGraphicFramePr>
          <p:nvPr/>
        </p:nvGraphicFramePr>
        <p:xfrm>
          <a:off x="5796136" y="4941168"/>
          <a:ext cx="358775" cy="341312"/>
        </p:xfrm>
        <a:graphic>
          <a:graphicData uri="http://schemas.openxmlformats.org/presentationml/2006/ole">
            <mc:AlternateContent xmlns:mc="http://schemas.openxmlformats.org/markup-compatibility/2006">
              <mc:Choice xmlns:v="urn:schemas-microsoft-com:vml" Requires="v">
                <p:oleObj spid="_x0000_s139459" name="数式" r:id="rId6" imgW="253800" imgH="241200" progId="Equation.3">
                  <p:embed/>
                </p:oleObj>
              </mc:Choice>
              <mc:Fallback>
                <p:oleObj name="数式" r:id="rId6" imgW="253800" imgH="24120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941168"/>
                        <a:ext cx="35877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正方形/長方形 125"/>
          <p:cNvSpPr/>
          <p:nvPr/>
        </p:nvSpPr>
        <p:spPr>
          <a:xfrm>
            <a:off x="810039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7740352" y="6309320"/>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449999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860032" y="63093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61967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1979712" y="6309320"/>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緩和・分解・調整法の適用例</a:t>
            </a:r>
            <a:endParaRPr kumimoji="1" lang="ja-JP" altLang="en-US" dirty="0"/>
          </a:p>
        </p:txBody>
      </p:sp>
      <p:sp>
        <p:nvSpPr>
          <p:cNvPr id="4" name="コンテンツ プレースホルダ 2"/>
          <p:cNvSpPr>
            <a:spLocks noGrp="1"/>
          </p:cNvSpPr>
          <p:nvPr>
            <p:ph idx="1"/>
          </p:nvPr>
        </p:nvSpPr>
        <p:spPr>
          <a:xfrm>
            <a:off x="457200" y="1600200"/>
            <a:ext cx="8229600" cy="460648"/>
          </a:xfrm>
        </p:spPr>
        <p:txBody>
          <a:bodyPr>
            <a:normAutofit fontScale="85000" lnSpcReduction="20000"/>
          </a:bodyPr>
          <a:lstStyle/>
          <a:p>
            <a:r>
              <a:rPr kumimoji="1" lang="en-US" altLang="ja-JP" dirty="0" smtClean="0"/>
              <a:t>DeQED for DCOP</a:t>
            </a:r>
          </a:p>
        </p:txBody>
      </p:sp>
      <p:sp>
        <p:nvSpPr>
          <p:cNvPr id="195" name="角丸四角形 194"/>
          <p:cNvSpPr/>
          <p:nvPr/>
        </p:nvSpPr>
        <p:spPr>
          <a:xfrm>
            <a:off x="7092280" y="4149080"/>
            <a:ext cx="1151905"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6" name="正方形/長方形 195"/>
          <p:cNvSpPr/>
          <p:nvPr/>
        </p:nvSpPr>
        <p:spPr>
          <a:xfrm>
            <a:off x="7380312" y="429309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7236296"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7884368" y="4653136"/>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7308304"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7812360" y="587727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3851920" y="4149080"/>
            <a:ext cx="1151880"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2" name="正方形/長方形 201"/>
          <p:cNvSpPr/>
          <p:nvPr/>
        </p:nvSpPr>
        <p:spPr>
          <a:xfrm>
            <a:off x="4139952" y="429309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392392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465313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995936"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72000" y="58772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 206"/>
          <p:cNvSpPr/>
          <p:nvPr/>
        </p:nvSpPr>
        <p:spPr>
          <a:xfrm>
            <a:off x="971600" y="4149080"/>
            <a:ext cx="1151632"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8" name="正方形/長方形 207"/>
          <p:cNvSpPr/>
          <p:nvPr/>
        </p:nvSpPr>
        <p:spPr>
          <a:xfrm>
            <a:off x="1259632" y="4293096"/>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1115616"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1763688" y="4725144"/>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187624"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691680" y="5877272"/>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Oval 8"/>
          <p:cNvSpPr>
            <a:spLocks noChangeArrowheads="1"/>
          </p:cNvSpPr>
          <p:nvPr/>
        </p:nvSpPr>
        <p:spPr bwMode="auto">
          <a:xfrm>
            <a:off x="1547937"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4" name="オブジェクト 213"/>
          <p:cNvGraphicFramePr>
            <a:graphicFrameLocks noChangeAspect="1"/>
          </p:cNvGraphicFramePr>
          <p:nvPr>
            <p:extLst>
              <p:ext uri="{D42A27DB-BD31-4B8C-83A1-F6EECF244321}">
                <p14:modId xmlns:p14="http://schemas.microsoft.com/office/powerpoint/2010/main" val="2761924484"/>
              </p:ext>
            </p:extLst>
          </p:nvPr>
        </p:nvGraphicFramePr>
        <p:xfrm>
          <a:off x="1260600" y="4143357"/>
          <a:ext cx="287337" cy="374650"/>
        </p:xfrm>
        <a:graphic>
          <a:graphicData uri="http://schemas.openxmlformats.org/presentationml/2006/ole">
            <mc:AlternateContent xmlns:mc="http://schemas.openxmlformats.org/markup-compatibility/2006">
              <mc:Choice xmlns:v="urn:schemas-microsoft-com:vml" Requires="v">
                <p:oleObj spid="_x0000_s139460" name="数式" r:id="rId8" imgW="164880" imgH="215640" progId="Equation.3">
                  <p:embed/>
                </p:oleObj>
              </mc:Choice>
              <mc:Fallback>
                <p:oleObj name="数式" r:id="rId8" imgW="164880" imgH="215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600" y="4143357"/>
                        <a:ext cx="28733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Oval 8"/>
          <p:cNvSpPr>
            <a:spLocks noChangeArrowheads="1"/>
          </p:cNvSpPr>
          <p:nvPr/>
        </p:nvSpPr>
        <p:spPr bwMode="auto">
          <a:xfrm>
            <a:off x="118762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6" name="オブジェクト 215"/>
          <p:cNvGraphicFramePr>
            <a:graphicFrameLocks noChangeAspect="1"/>
          </p:cNvGraphicFramePr>
          <p:nvPr>
            <p:extLst>
              <p:ext uri="{D42A27DB-BD31-4B8C-83A1-F6EECF244321}">
                <p14:modId xmlns:p14="http://schemas.microsoft.com/office/powerpoint/2010/main" val="3907074951"/>
              </p:ext>
            </p:extLst>
          </p:nvPr>
        </p:nvGraphicFramePr>
        <p:xfrm>
          <a:off x="1043608" y="4581128"/>
          <a:ext cx="420687" cy="441325"/>
        </p:xfrm>
        <a:graphic>
          <a:graphicData uri="http://schemas.openxmlformats.org/presentationml/2006/ole">
            <mc:AlternateContent xmlns:mc="http://schemas.openxmlformats.org/markup-compatibility/2006">
              <mc:Choice xmlns:v="urn:schemas-microsoft-com:vml" Requires="v">
                <p:oleObj spid="_x0000_s139461" name="数式" r:id="rId10" imgW="241200" imgH="253800" progId="Equation.3">
                  <p:embed/>
                </p:oleObj>
              </mc:Choice>
              <mc:Fallback>
                <p:oleObj name="数式" r:id="rId10" imgW="241200" imgH="2538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581128"/>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Oval 8"/>
          <p:cNvSpPr>
            <a:spLocks noChangeArrowheads="1"/>
          </p:cNvSpPr>
          <p:nvPr/>
        </p:nvSpPr>
        <p:spPr bwMode="auto">
          <a:xfrm>
            <a:off x="1695325" y="494768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18" name="オブジェクト 217"/>
          <p:cNvGraphicFramePr>
            <a:graphicFrameLocks noChangeAspect="1"/>
          </p:cNvGraphicFramePr>
          <p:nvPr>
            <p:extLst>
              <p:ext uri="{D42A27DB-BD31-4B8C-83A1-F6EECF244321}">
                <p14:modId xmlns:p14="http://schemas.microsoft.com/office/powerpoint/2010/main" val="1006386946"/>
              </p:ext>
            </p:extLst>
          </p:nvPr>
        </p:nvGraphicFramePr>
        <p:xfrm>
          <a:off x="1724157" y="4597320"/>
          <a:ext cx="420687" cy="441325"/>
        </p:xfrm>
        <a:graphic>
          <a:graphicData uri="http://schemas.openxmlformats.org/presentationml/2006/ole">
            <mc:AlternateContent xmlns:mc="http://schemas.openxmlformats.org/markup-compatibility/2006">
              <mc:Choice xmlns:v="urn:schemas-microsoft-com:vml" Requires="v">
                <p:oleObj spid="_x0000_s139462" name="数式" r:id="rId12" imgW="241200" imgH="253800" progId="Equation.3">
                  <p:embed/>
                </p:oleObj>
              </mc:Choice>
              <mc:Fallback>
                <p:oleObj name="数式" r:id="rId12" imgW="241200" imgH="253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4157" y="4597320"/>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Oval 8"/>
          <p:cNvSpPr>
            <a:spLocks noChangeArrowheads="1"/>
          </p:cNvSpPr>
          <p:nvPr/>
        </p:nvSpPr>
        <p:spPr bwMode="auto">
          <a:xfrm>
            <a:off x="4428505"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0" name="オブジェクト 219"/>
          <p:cNvGraphicFramePr>
            <a:graphicFrameLocks noChangeAspect="1"/>
          </p:cNvGraphicFramePr>
          <p:nvPr>
            <p:extLst>
              <p:ext uri="{D42A27DB-BD31-4B8C-83A1-F6EECF244321}">
                <p14:modId xmlns:p14="http://schemas.microsoft.com/office/powerpoint/2010/main" val="819762554"/>
              </p:ext>
            </p:extLst>
          </p:nvPr>
        </p:nvGraphicFramePr>
        <p:xfrm>
          <a:off x="4129311" y="4143355"/>
          <a:ext cx="309562" cy="374650"/>
        </p:xfrm>
        <a:graphic>
          <a:graphicData uri="http://schemas.openxmlformats.org/presentationml/2006/ole">
            <mc:AlternateContent xmlns:mc="http://schemas.openxmlformats.org/markup-compatibility/2006">
              <mc:Choice xmlns:v="urn:schemas-microsoft-com:vml" Requires="v">
                <p:oleObj spid="_x0000_s139463" name="数式" r:id="rId14" imgW="177480" imgH="215640" progId="Equation.3">
                  <p:embed/>
                </p:oleObj>
              </mc:Choice>
              <mc:Fallback>
                <p:oleObj name="数式" r:id="rId14" imgW="177480" imgH="21564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9311" y="4143355"/>
                        <a:ext cx="3095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Oval 8"/>
          <p:cNvSpPr>
            <a:spLocks noChangeArrowheads="1"/>
          </p:cNvSpPr>
          <p:nvPr/>
        </p:nvSpPr>
        <p:spPr bwMode="auto">
          <a:xfrm>
            <a:off x="4067944"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2" name="オブジェクト 221"/>
          <p:cNvGraphicFramePr>
            <a:graphicFrameLocks noChangeAspect="1"/>
          </p:cNvGraphicFramePr>
          <p:nvPr>
            <p:extLst>
              <p:ext uri="{D42A27DB-BD31-4B8C-83A1-F6EECF244321}">
                <p14:modId xmlns:p14="http://schemas.microsoft.com/office/powerpoint/2010/main" val="3158414318"/>
              </p:ext>
            </p:extLst>
          </p:nvPr>
        </p:nvGraphicFramePr>
        <p:xfrm>
          <a:off x="3902075" y="4563665"/>
          <a:ext cx="420688" cy="396875"/>
        </p:xfrm>
        <a:graphic>
          <a:graphicData uri="http://schemas.openxmlformats.org/presentationml/2006/ole">
            <mc:AlternateContent xmlns:mc="http://schemas.openxmlformats.org/markup-compatibility/2006">
              <mc:Choice xmlns:v="urn:schemas-microsoft-com:vml" Requires="v">
                <p:oleObj spid="_x0000_s139464" name="数式" r:id="rId16" imgW="241200" imgH="228600" progId="Equation.3">
                  <p:embed/>
                </p:oleObj>
              </mc:Choice>
              <mc:Fallback>
                <p:oleObj name="数式" r:id="rId16" imgW="2412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2075" y="4563665"/>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 name="Oval 8"/>
          <p:cNvSpPr>
            <a:spLocks noChangeArrowheads="1"/>
          </p:cNvSpPr>
          <p:nvPr/>
        </p:nvSpPr>
        <p:spPr bwMode="auto">
          <a:xfrm>
            <a:off x="4575645"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4" name="オブジェクト 223"/>
          <p:cNvGraphicFramePr>
            <a:graphicFrameLocks noChangeAspect="1"/>
          </p:cNvGraphicFramePr>
          <p:nvPr>
            <p:extLst>
              <p:ext uri="{D42A27DB-BD31-4B8C-83A1-F6EECF244321}">
                <p14:modId xmlns:p14="http://schemas.microsoft.com/office/powerpoint/2010/main" val="2668351754"/>
              </p:ext>
            </p:extLst>
          </p:nvPr>
        </p:nvGraphicFramePr>
        <p:xfrm>
          <a:off x="4572000" y="4581128"/>
          <a:ext cx="442913" cy="396875"/>
        </p:xfrm>
        <a:graphic>
          <a:graphicData uri="http://schemas.openxmlformats.org/presentationml/2006/ole">
            <mc:AlternateContent xmlns:mc="http://schemas.openxmlformats.org/markup-compatibility/2006">
              <mc:Choice xmlns:v="urn:schemas-microsoft-com:vml" Requires="v">
                <p:oleObj spid="_x0000_s139465" name="数式" r:id="rId18" imgW="253800" imgH="228600" progId="Equation.3">
                  <p:embed/>
                </p:oleObj>
              </mc:Choice>
              <mc:Fallback>
                <p:oleObj name="数式" r:id="rId18" imgW="253800" imgH="22860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581128"/>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Oval 8"/>
          <p:cNvSpPr>
            <a:spLocks noChangeArrowheads="1"/>
          </p:cNvSpPr>
          <p:nvPr/>
        </p:nvSpPr>
        <p:spPr bwMode="auto">
          <a:xfrm>
            <a:off x="7668890" y="422173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6" name="オブジェクト 225"/>
          <p:cNvGraphicFramePr>
            <a:graphicFrameLocks noChangeAspect="1"/>
          </p:cNvGraphicFramePr>
          <p:nvPr>
            <p:extLst>
              <p:ext uri="{D42A27DB-BD31-4B8C-83A1-F6EECF244321}">
                <p14:modId xmlns:p14="http://schemas.microsoft.com/office/powerpoint/2010/main" val="1991948302"/>
              </p:ext>
            </p:extLst>
          </p:nvPr>
        </p:nvGraphicFramePr>
        <p:xfrm>
          <a:off x="7369373" y="4133830"/>
          <a:ext cx="309563" cy="395288"/>
        </p:xfrm>
        <a:graphic>
          <a:graphicData uri="http://schemas.openxmlformats.org/presentationml/2006/ole">
            <mc:AlternateContent xmlns:mc="http://schemas.openxmlformats.org/markup-compatibility/2006">
              <mc:Choice xmlns:v="urn:schemas-microsoft-com:vml" Requires="v">
                <p:oleObj spid="_x0000_s139466" name="数式" r:id="rId20" imgW="177480" imgH="228600" progId="Equation.3">
                  <p:embed/>
                </p:oleObj>
              </mc:Choice>
              <mc:Fallback>
                <p:oleObj name="数式" r:id="rId20" imgW="177480" imgH="22860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9373" y="4133830"/>
                        <a:ext cx="3095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 name="Oval 8"/>
          <p:cNvSpPr>
            <a:spLocks noChangeArrowheads="1"/>
          </p:cNvSpPr>
          <p:nvPr/>
        </p:nvSpPr>
        <p:spPr bwMode="auto">
          <a:xfrm>
            <a:off x="7304659"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28" name="オブジェクト 227"/>
          <p:cNvGraphicFramePr>
            <a:graphicFrameLocks noChangeAspect="1"/>
          </p:cNvGraphicFramePr>
          <p:nvPr>
            <p:extLst>
              <p:ext uri="{D42A27DB-BD31-4B8C-83A1-F6EECF244321}">
                <p14:modId xmlns:p14="http://schemas.microsoft.com/office/powerpoint/2010/main" val="1990394711"/>
              </p:ext>
            </p:extLst>
          </p:nvPr>
        </p:nvGraphicFramePr>
        <p:xfrm>
          <a:off x="7164288" y="4581128"/>
          <a:ext cx="442913" cy="419100"/>
        </p:xfrm>
        <a:graphic>
          <a:graphicData uri="http://schemas.openxmlformats.org/presentationml/2006/ole">
            <mc:AlternateContent xmlns:mc="http://schemas.openxmlformats.org/markup-compatibility/2006">
              <mc:Choice xmlns:v="urn:schemas-microsoft-com:vml" Requires="v">
                <p:oleObj spid="_x0000_s139467" name="数式" r:id="rId22" imgW="253800" imgH="241200" progId="Equation.3">
                  <p:embed/>
                </p:oleObj>
              </mc:Choice>
              <mc:Fallback>
                <p:oleObj name="数式" r:id="rId22" imgW="253800" imgH="2412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288" y="4581128"/>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 name="Oval 8"/>
          <p:cNvSpPr>
            <a:spLocks noChangeArrowheads="1"/>
          </p:cNvSpPr>
          <p:nvPr/>
        </p:nvSpPr>
        <p:spPr bwMode="auto">
          <a:xfrm>
            <a:off x="7812360" y="494116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0" name="オブジェクト 229"/>
          <p:cNvGraphicFramePr>
            <a:graphicFrameLocks noChangeAspect="1"/>
          </p:cNvGraphicFramePr>
          <p:nvPr>
            <p:extLst>
              <p:ext uri="{D42A27DB-BD31-4B8C-83A1-F6EECF244321}">
                <p14:modId xmlns:p14="http://schemas.microsoft.com/office/powerpoint/2010/main" val="812421335"/>
              </p:ext>
            </p:extLst>
          </p:nvPr>
        </p:nvGraphicFramePr>
        <p:xfrm>
          <a:off x="7856438" y="4600178"/>
          <a:ext cx="420688" cy="417512"/>
        </p:xfrm>
        <a:graphic>
          <a:graphicData uri="http://schemas.openxmlformats.org/presentationml/2006/ole">
            <mc:AlternateContent xmlns:mc="http://schemas.openxmlformats.org/markup-compatibility/2006">
              <mc:Choice xmlns:v="urn:schemas-microsoft-com:vml" Requires="v">
                <p:oleObj spid="_x0000_s139468" name="数式" r:id="rId24" imgW="241200" imgH="241200" progId="Equation.3">
                  <p:embed/>
                </p:oleObj>
              </mc:Choice>
              <mc:Fallback>
                <p:oleObj name="数式" r:id="rId24" imgW="241200" imgH="241200" progId="Equation.3">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438" y="4600178"/>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 name="Oval 8"/>
          <p:cNvSpPr>
            <a:spLocks noChangeArrowheads="1"/>
          </p:cNvSpPr>
          <p:nvPr/>
        </p:nvSpPr>
        <p:spPr bwMode="auto">
          <a:xfrm>
            <a:off x="118762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2" name="オブジェクト 231"/>
          <p:cNvGraphicFramePr>
            <a:graphicFrameLocks noChangeAspect="1"/>
          </p:cNvGraphicFramePr>
          <p:nvPr>
            <p:extLst>
              <p:ext uri="{D42A27DB-BD31-4B8C-83A1-F6EECF244321}">
                <p14:modId xmlns:p14="http://schemas.microsoft.com/office/powerpoint/2010/main" val="3158414318"/>
              </p:ext>
            </p:extLst>
          </p:nvPr>
        </p:nvGraphicFramePr>
        <p:xfrm>
          <a:off x="1115616" y="5733256"/>
          <a:ext cx="420688" cy="396875"/>
        </p:xfrm>
        <a:graphic>
          <a:graphicData uri="http://schemas.openxmlformats.org/presentationml/2006/ole">
            <mc:AlternateContent xmlns:mc="http://schemas.openxmlformats.org/markup-compatibility/2006">
              <mc:Choice xmlns:v="urn:schemas-microsoft-com:vml" Requires="v">
                <p:oleObj spid="_x0000_s139469" name="数式" r:id="rId26" imgW="241200" imgH="228600" progId="Equation.3">
                  <p:embed/>
                </p:oleObj>
              </mc:Choice>
              <mc:Fallback>
                <p:oleObj name="数式" r:id="rId26" imgW="241200" imgH="2286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5733256"/>
                        <a:ext cx="420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 name="Oval 8"/>
          <p:cNvSpPr>
            <a:spLocks noChangeArrowheads="1"/>
          </p:cNvSpPr>
          <p:nvPr/>
        </p:nvSpPr>
        <p:spPr bwMode="auto">
          <a:xfrm>
            <a:off x="169168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4" name="オブジェクト 233"/>
          <p:cNvGraphicFramePr>
            <a:graphicFrameLocks noChangeAspect="1"/>
          </p:cNvGraphicFramePr>
          <p:nvPr>
            <p:extLst>
              <p:ext uri="{D42A27DB-BD31-4B8C-83A1-F6EECF244321}">
                <p14:modId xmlns:p14="http://schemas.microsoft.com/office/powerpoint/2010/main" val="812421335"/>
              </p:ext>
            </p:extLst>
          </p:nvPr>
        </p:nvGraphicFramePr>
        <p:xfrm>
          <a:off x="1619672" y="5733256"/>
          <a:ext cx="420688" cy="417512"/>
        </p:xfrm>
        <a:graphic>
          <a:graphicData uri="http://schemas.openxmlformats.org/presentationml/2006/ole">
            <mc:AlternateContent xmlns:mc="http://schemas.openxmlformats.org/markup-compatibility/2006">
              <mc:Choice xmlns:v="urn:schemas-microsoft-com:vml" Requires="v">
                <p:oleObj spid="_x0000_s139470" name="数式" r:id="rId27" imgW="241200" imgH="241200" progId="Equation.3">
                  <p:embed/>
                </p:oleObj>
              </mc:Choice>
              <mc:Fallback>
                <p:oleObj name="数式" r:id="rId27" imgW="241200" imgH="241200" progId="Equation.3">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9672" y="5733256"/>
                        <a:ext cx="4206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 name="Oval 8"/>
          <p:cNvSpPr>
            <a:spLocks noChangeArrowheads="1"/>
          </p:cNvSpPr>
          <p:nvPr/>
        </p:nvSpPr>
        <p:spPr bwMode="auto">
          <a:xfrm>
            <a:off x="406794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6" name="オブジェクト 235"/>
          <p:cNvGraphicFramePr>
            <a:graphicFrameLocks noChangeAspect="1"/>
          </p:cNvGraphicFramePr>
          <p:nvPr>
            <p:extLst>
              <p:ext uri="{D42A27DB-BD31-4B8C-83A1-F6EECF244321}">
                <p14:modId xmlns:p14="http://schemas.microsoft.com/office/powerpoint/2010/main" val="3907074951"/>
              </p:ext>
            </p:extLst>
          </p:nvPr>
        </p:nvGraphicFramePr>
        <p:xfrm>
          <a:off x="3995936" y="5733256"/>
          <a:ext cx="420687" cy="441325"/>
        </p:xfrm>
        <a:graphic>
          <a:graphicData uri="http://schemas.openxmlformats.org/presentationml/2006/ole">
            <mc:AlternateContent xmlns:mc="http://schemas.openxmlformats.org/markup-compatibility/2006">
              <mc:Choice xmlns:v="urn:schemas-microsoft-com:vml" Requires="v">
                <p:oleObj spid="_x0000_s139471" name="数式" r:id="rId28" imgW="241200" imgH="253800" progId="Equation.3">
                  <p:embed/>
                </p:oleObj>
              </mc:Choice>
              <mc:Fallback>
                <p:oleObj name="数式" r:id="rId28" imgW="241200" imgH="253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Oval 8"/>
          <p:cNvSpPr>
            <a:spLocks noChangeArrowheads="1"/>
          </p:cNvSpPr>
          <p:nvPr/>
        </p:nvSpPr>
        <p:spPr bwMode="auto">
          <a:xfrm>
            <a:off x="4572000"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38" name="オブジェクト 237"/>
          <p:cNvGraphicFramePr>
            <a:graphicFrameLocks noChangeAspect="1"/>
          </p:cNvGraphicFramePr>
          <p:nvPr>
            <p:extLst>
              <p:ext uri="{D42A27DB-BD31-4B8C-83A1-F6EECF244321}">
                <p14:modId xmlns:p14="http://schemas.microsoft.com/office/powerpoint/2010/main" val="1990394711"/>
              </p:ext>
            </p:extLst>
          </p:nvPr>
        </p:nvGraphicFramePr>
        <p:xfrm>
          <a:off x="4499992" y="5733256"/>
          <a:ext cx="442913" cy="419100"/>
        </p:xfrm>
        <a:graphic>
          <a:graphicData uri="http://schemas.openxmlformats.org/presentationml/2006/ole">
            <mc:AlternateContent xmlns:mc="http://schemas.openxmlformats.org/markup-compatibility/2006">
              <mc:Choice xmlns:v="urn:schemas-microsoft-com:vml" Requires="v">
                <p:oleObj spid="_x0000_s139472" name="数式" r:id="rId29" imgW="253800" imgH="241200" progId="Equation.3">
                  <p:embed/>
                </p:oleObj>
              </mc:Choice>
              <mc:Fallback>
                <p:oleObj name="数式" r:id="rId29" imgW="253800" imgH="2412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9992" y="5733256"/>
                        <a:ext cx="4429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Oval 8"/>
          <p:cNvSpPr>
            <a:spLocks noChangeArrowheads="1"/>
          </p:cNvSpPr>
          <p:nvPr/>
        </p:nvSpPr>
        <p:spPr bwMode="auto">
          <a:xfrm>
            <a:off x="7308304"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0" name="オブジェクト 239"/>
          <p:cNvGraphicFramePr>
            <a:graphicFrameLocks noChangeAspect="1"/>
          </p:cNvGraphicFramePr>
          <p:nvPr>
            <p:extLst>
              <p:ext uri="{D42A27DB-BD31-4B8C-83A1-F6EECF244321}">
                <p14:modId xmlns:p14="http://schemas.microsoft.com/office/powerpoint/2010/main" val="2668351754"/>
              </p:ext>
            </p:extLst>
          </p:nvPr>
        </p:nvGraphicFramePr>
        <p:xfrm>
          <a:off x="7236296" y="5733256"/>
          <a:ext cx="442913" cy="396875"/>
        </p:xfrm>
        <a:graphic>
          <a:graphicData uri="http://schemas.openxmlformats.org/presentationml/2006/ole">
            <mc:AlternateContent xmlns:mc="http://schemas.openxmlformats.org/markup-compatibility/2006">
              <mc:Choice xmlns:v="urn:schemas-microsoft-com:vml" Requires="v">
                <p:oleObj spid="_x0000_s139473" name="数式" r:id="rId30" imgW="253800" imgH="228600" progId="Equation.3">
                  <p:embed/>
                </p:oleObj>
              </mc:Choice>
              <mc:Fallback>
                <p:oleObj name="数式" r:id="rId30" imgW="253800" imgH="22860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6296" y="5733256"/>
                        <a:ext cx="4429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 name="Oval 8"/>
          <p:cNvSpPr>
            <a:spLocks noChangeArrowheads="1"/>
          </p:cNvSpPr>
          <p:nvPr/>
        </p:nvSpPr>
        <p:spPr bwMode="auto">
          <a:xfrm>
            <a:off x="7808715" y="5445224"/>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graphicFrame>
        <p:nvGraphicFramePr>
          <p:cNvPr id="242" name="オブジェクト 241"/>
          <p:cNvGraphicFramePr>
            <a:graphicFrameLocks noChangeAspect="1"/>
          </p:cNvGraphicFramePr>
          <p:nvPr>
            <p:extLst>
              <p:ext uri="{D42A27DB-BD31-4B8C-83A1-F6EECF244321}">
                <p14:modId xmlns:p14="http://schemas.microsoft.com/office/powerpoint/2010/main" val="1006386946"/>
              </p:ext>
            </p:extLst>
          </p:nvPr>
        </p:nvGraphicFramePr>
        <p:xfrm>
          <a:off x="7812360" y="5733256"/>
          <a:ext cx="420687" cy="441325"/>
        </p:xfrm>
        <a:graphic>
          <a:graphicData uri="http://schemas.openxmlformats.org/presentationml/2006/ole">
            <mc:AlternateContent xmlns:mc="http://schemas.openxmlformats.org/markup-compatibility/2006">
              <mc:Choice xmlns:v="urn:schemas-microsoft-com:vml" Requires="v">
                <p:oleObj spid="_x0000_s139474" name="数式" r:id="rId31" imgW="241200" imgH="253800" progId="Equation.3">
                  <p:embed/>
                </p:oleObj>
              </mc:Choice>
              <mc:Fallback>
                <p:oleObj name="数式" r:id="rId31" imgW="241200" imgH="2538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360" y="5733256"/>
                        <a:ext cx="4206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1547813" y="6254750"/>
          <a:ext cx="719137" cy="323850"/>
        </p:xfrm>
        <a:graphic>
          <a:graphicData uri="http://schemas.openxmlformats.org/presentationml/2006/ole">
            <mc:AlternateContent xmlns:mc="http://schemas.openxmlformats.org/markup-compatibility/2006">
              <mc:Choice xmlns:v="urn:schemas-microsoft-com:vml" Requires="v">
                <p:oleObj spid="_x0000_s139475" name="数式" r:id="rId32" imgW="507960" imgH="228600" progId="Equation.3">
                  <p:embed/>
                </p:oleObj>
              </mc:Choice>
              <mc:Fallback>
                <p:oleObj name="数式" r:id="rId32" imgW="507960" imgH="228600" progId="Equation.3">
                  <p:embed/>
                  <p:pic>
                    <p:nvPicPr>
                      <p:cNvPr id="0" name="Object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47813" y="6254750"/>
                        <a:ext cx="71913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テキスト ボックス 98"/>
          <p:cNvSpPr txBox="1"/>
          <p:nvPr/>
        </p:nvSpPr>
        <p:spPr>
          <a:xfrm>
            <a:off x="82758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sp>
        <p:nvSpPr>
          <p:cNvPr id="100" name="テキスト ボックス 46"/>
          <p:cNvSpPr txBox="1">
            <a:spLocks noChangeArrowheads="1"/>
          </p:cNvSpPr>
          <p:nvPr/>
        </p:nvSpPr>
        <p:spPr bwMode="auto">
          <a:xfrm>
            <a:off x="323528" y="386104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101" name="テキスト ボックス 46"/>
          <p:cNvSpPr txBox="1">
            <a:spLocks noChangeArrowheads="1"/>
          </p:cNvSpPr>
          <p:nvPr/>
        </p:nvSpPr>
        <p:spPr bwMode="auto">
          <a:xfrm>
            <a:off x="3203848" y="3861048"/>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102" name="テキスト ボックス 101"/>
          <p:cNvSpPr txBox="1">
            <a:spLocks noChangeArrowheads="1"/>
          </p:cNvSpPr>
          <p:nvPr/>
        </p:nvSpPr>
        <p:spPr bwMode="auto">
          <a:xfrm>
            <a:off x="6444208" y="3861048"/>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graphicFrame>
        <p:nvGraphicFramePr>
          <p:cNvPr id="103" name="Object 27"/>
          <p:cNvGraphicFramePr>
            <a:graphicFrameLocks noChangeAspect="1"/>
          </p:cNvGraphicFramePr>
          <p:nvPr/>
        </p:nvGraphicFramePr>
        <p:xfrm>
          <a:off x="4419600" y="6254750"/>
          <a:ext cx="738188" cy="323850"/>
        </p:xfrm>
        <a:graphic>
          <a:graphicData uri="http://schemas.openxmlformats.org/presentationml/2006/ole">
            <mc:AlternateContent xmlns:mc="http://schemas.openxmlformats.org/markup-compatibility/2006">
              <mc:Choice xmlns:v="urn:schemas-microsoft-com:vml" Requires="v">
                <p:oleObj spid="_x0000_s139476" name="数式" r:id="rId34" imgW="520560" imgH="228600" progId="Equation.3">
                  <p:embed/>
                </p:oleObj>
              </mc:Choice>
              <mc:Fallback>
                <p:oleObj name="数式" r:id="rId34" imgW="520560" imgH="228600" progId="Equation.3">
                  <p:embed/>
                  <p:pic>
                    <p:nvPicPr>
                      <p:cNvPr id="0" name="Object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19600" y="6254750"/>
                        <a:ext cx="73818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テキスト ボックス 103"/>
          <p:cNvSpPr txBox="1"/>
          <p:nvPr/>
        </p:nvSpPr>
        <p:spPr>
          <a:xfrm>
            <a:off x="370790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graphicFrame>
        <p:nvGraphicFramePr>
          <p:cNvPr id="105" name="Object 27"/>
          <p:cNvGraphicFramePr>
            <a:graphicFrameLocks noChangeAspect="1"/>
          </p:cNvGraphicFramePr>
          <p:nvPr/>
        </p:nvGraphicFramePr>
        <p:xfrm>
          <a:off x="7659688" y="6246813"/>
          <a:ext cx="738187" cy="339725"/>
        </p:xfrm>
        <a:graphic>
          <a:graphicData uri="http://schemas.openxmlformats.org/presentationml/2006/ole">
            <mc:AlternateContent xmlns:mc="http://schemas.openxmlformats.org/markup-compatibility/2006">
              <mc:Choice xmlns:v="urn:schemas-microsoft-com:vml" Requires="v">
                <p:oleObj spid="_x0000_s139477" name="数式" r:id="rId36" imgW="520560" imgH="241200" progId="Equation.3">
                  <p:embed/>
                </p:oleObj>
              </mc:Choice>
              <mc:Fallback>
                <p:oleObj name="数式" r:id="rId36" imgW="520560" imgH="241200" progId="Equation.3">
                  <p:embed/>
                  <p:pic>
                    <p:nvPicPr>
                      <p:cNvPr id="0" name="Object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59688" y="6246813"/>
                        <a:ext cx="7381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テキスト ボックス 105"/>
          <p:cNvSpPr txBox="1"/>
          <p:nvPr/>
        </p:nvSpPr>
        <p:spPr>
          <a:xfrm>
            <a:off x="6948263" y="6257508"/>
            <a:ext cx="737702" cy="338554"/>
          </a:xfrm>
          <a:prstGeom prst="rect">
            <a:avLst/>
          </a:prstGeom>
          <a:noFill/>
        </p:spPr>
        <p:txBody>
          <a:bodyPr wrap="none" rtlCol="0">
            <a:spAutoFit/>
          </a:bodyPr>
          <a:lstStyle/>
          <a:p>
            <a:r>
              <a:rPr kumimoji="1" lang="en-US" altLang="ja-JP" sz="1600" dirty="0" smtClean="0"/>
              <a:t>decide</a:t>
            </a:r>
            <a:endParaRPr kumimoji="1" lang="ja-JP" altLang="en-US" sz="1600" dirty="0"/>
          </a:p>
        </p:txBody>
      </p:sp>
      <p:cxnSp>
        <p:nvCxnSpPr>
          <p:cNvPr id="136" name="直線矢印コネクタ 135"/>
          <p:cNvCxnSpPr/>
          <p:nvPr/>
        </p:nvCxnSpPr>
        <p:spPr>
          <a:xfrm flipH="1">
            <a:off x="5508104"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5796136" y="4509120"/>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Object 29"/>
          <p:cNvGraphicFramePr>
            <a:graphicFrameLocks noChangeAspect="1"/>
          </p:cNvGraphicFramePr>
          <p:nvPr/>
        </p:nvGraphicFramePr>
        <p:xfrm>
          <a:off x="5796136" y="4437112"/>
          <a:ext cx="358775" cy="323850"/>
        </p:xfrm>
        <a:graphic>
          <a:graphicData uri="http://schemas.openxmlformats.org/presentationml/2006/ole">
            <mc:AlternateContent xmlns:mc="http://schemas.openxmlformats.org/markup-compatibility/2006">
              <mc:Choice xmlns:v="urn:schemas-microsoft-com:vml" Requires="v">
                <p:oleObj spid="_x0000_s139478" name="数式" r:id="rId38" imgW="253800" imgH="228600" progId="Equation.3">
                  <p:embed/>
                </p:oleObj>
              </mc:Choice>
              <mc:Fallback>
                <p:oleObj name="数式" r:id="rId38" imgW="253800" imgH="228600" progId="Equation.3">
                  <p:embed/>
                  <p:pic>
                    <p:nvPicPr>
                      <p:cNvPr id="0" name="Object 2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96136" y="4437112"/>
                        <a:ext cx="3587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4" name="直線矢印コネクタ 143"/>
          <p:cNvCxnSpPr/>
          <p:nvPr/>
        </p:nvCxnSpPr>
        <p:spPr>
          <a:xfrm flipH="1">
            <a:off x="2483768" y="494116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5508104"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2771800" y="4509120"/>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矢印コネクタ 147"/>
          <p:cNvCxnSpPr/>
          <p:nvPr/>
        </p:nvCxnSpPr>
        <p:spPr>
          <a:xfrm>
            <a:off x="2483768" y="479715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9" name="Object 29"/>
          <p:cNvGraphicFramePr>
            <a:graphicFrameLocks noChangeAspect="1"/>
          </p:cNvGraphicFramePr>
          <p:nvPr/>
        </p:nvGraphicFramePr>
        <p:xfrm>
          <a:off x="2771800" y="4437112"/>
          <a:ext cx="341312" cy="323850"/>
        </p:xfrm>
        <a:graphic>
          <a:graphicData uri="http://schemas.openxmlformats.org/presentationml/2006/ole">
            <mc:AlternateContent xmlns:mc="http://schemas.openxmlformats.org/markup-compatibility/2006">
              <mc:Choice xmlns:v="urn:schemas-microsoft-com:vml" Requires="v">
                <p:oleObj spid="_x0000_s139479" name="数式" r:id="rId40" imgW="241200" imgH="228600" progId="Equation.3">
                  <p:embed/>
                </p:oleObj>
              </mc:Choice>
              <mc:Fallback>
                <p:oleObj name="数式" r:id="rId40" imgW="241200" imgH="228600" progId="Equation.3">
                  <p:embed/>
                  <p:pic>
                    <p:nvPicPr>
                      <p:cNvPr id="0" name="Object 2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1800" y="4437112"/>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 name="正方形/長方形 149"/>
          <p:cNvSpPr/>
          <p:nvPr/>
        </p:nvSpPr>
        <p:spPr>
          <a:xfrm>
            <a:off x="2771800" y="5445224"/>
            <a:ext cx="216024" cy="2160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1" name="Object 29"/>
          <p:cNvGraphicFramePr>
            <a:graphicFrameLocks noChangeAspect="1"/>
          </p:cNvGraphicFramePr>
          <p:nvPr/>
        </p:nvGraphicFramePr>
        <p:xfrm>
          <a:off x="2771800" y="5373216"/>
          <a:ext cx="341312" cy="323850"/>
        </p:xfrm>
        <a:graphic>
          <a:graphicData uri="http://schemas.openxmlformats.org/presentationml/2006/ole">
            <mc:AlternateContent xmlns:mc="http://schemas.openxmlformats.org/markup-compatibility/2006">
              <mc:Choice xmlns:v="urn:schemas-microsoft-com:vml" Requires="v">
                <p:oleObj spid="_x0000_s139480" name="数式" r:id="rId42" imgW="241200" imgH="228600" progId="Equation.3">
                  <p:embed/>
                </p:oleObj>
              </mc:Choice>
              <mc:Fallback>
                <p:oleObj name="数式" r:id="rId42" imgW="241200" imgH="228600" progId="Equation.3">
                  <p:embed/>
                  <p:pic>
                    <p:nvPicPr>
                      <p:cNvPr id="0" name="Object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71800" y="5373216"/>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正方形/長方形 154"/>
          <p:cNvSpPr/>
          <p:nvPr/>
        </p:nvSpPr>
        <p:spPr>
          <a:xfrm>
            <a:off x="2771800" y="5013176"/>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6" name="Object 29"/>
          <p:cNvGraphicFramePr>
            <a:graphicFrameLocks noChangeAspect="1"/>
          </p:cNvGraphicFramePr>
          <p:nvPr/>
        </p:nvGraphicFramePr>
        <p:xfrm>
          <a:off x="2771800" y="4941168"/>
          <a:ext cx="341312" cy="323850"/>
        </p:xfrm>
        <a:graphic>
          <a:graphicData uri="http://schemas.openxmlformats.org/presentationml/2006/ole">
            <mc:AlternateContent xmlns:mc="http://schemas.openxmlformats.org/markup-compatibility/2006">
              <mc:Choice xmlns:v="urn:schemas-microsoft-com:vml" Requires="v">
                <p:oleObj spid="_x0000_s139481" name="数式" r:id="rId44" imgW="241200" imgH="228600" progId="Equation.3">
                  <p:embed/>
                </p:oleObj>
              </mc:Choice>
              <mc:Fallback>
                <p:oleObj name="数式" r:id="rId44" imgW="241200" imgH="228600" progId="Equation.3">
                  <p:embed/>
                  <p:pic>
                    <p:nvPicPr>
                      <p:cNvPr id="0" name="Object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71800" y="4941168"/>
                        <a:ext cx="3413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 name="テキスト ボックス 176"/>
          <p:cNvSpPr txBox="1"/>
          <p:nvPr/>
        </p:nvSpPr>
        <p:spPr>
          <a:xfrm>
            <a:off x="2123728" y="2492896"/>
            <a:ext cx="4532010" cy="646331"/>
          </a:xfrm>
          <a:prstGeom prst="rect">
            <a:avLst/>
          </a:prstGeom>
          <a:noFill/>
        </p:spPr>
        <p:txBody>
          <a:bodyPr wrap="none" rtlCol="0">
            <a:spAutoFit/>
          </a:bodyPr>
          <a:lstStyle/>
          <a:p>
            <a:r>
              <a:rPr kumimoji="1" lang="ja-JP" altLang="en-US" dirty="0" smtClean="0"/>
              <a:t>変数</a:t>
            </a:r>
            <a:r>
              <a:rPr kumimoji="1" lang="en-US" altLang="ja-JP" i="1" dirty="0" smtClean="0">
                <a:latin typeface="Times New Roman" pitchFamily="18" charset="0"/>
                <a:cs typeface="Times New Roman" pitchFamily="18" charset="0"/>
              </a:rPr>
              <a:t>x</a:t>
            </a:r>
            <a:r>
              <a:rPr kumimoji="1" lang="ja-JP" altLang="en-US" dirty="0" smtClean="0"/>
              <a:t>の値から，もとのコスト関数の値の総和</a:t>
            </a:r>
            <a:endParaRPr kumimoji="1" lang="en-US" altLang="ja-JP" dirty="0" smtClean="0"/>
          </a:p>
          <a:p>
            <a:r>
              <a:rPr kumimoji="1" lang="ja-JP" altLang="en-US" dirty="0" smtClean="0"/>
              <a:t>を計算でき，それが最適値の上界値となる．</a:t>
            </a:r>
            <a:endParaRPr kumimoji="1" lang="ja-JP" altLang="en-US" dirty="0"/>
          </a:p>
        </p:txBody>
      </p:sp>
      <p:cxnSp>
        <p:nvCxnSpPr>
          <p:cNvPr id="179" name="直線矢印コネクタ 178"/>
          <p:cNvCxnSpPr>
            <a:stCxn id="177" idx="2"/>
            <a:endCxn id="213" idx="7"/>
          </p:cNvCxnSpPr>
          <p:nvPr/>
        </p:nvCxnSpPr>
        <p:spPr>
          <a:xfrm flipH="1">
            <a:off x="1808100" y="3139227"/>
            <a:ext cx="2581633" cy="112714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1" name="直線矢印コネクタ 180"/>
          <p:cNvCxnSpPr>
            <a:stCxn id="177" idx="2"/>
            <a:endCxn id="219" idx="0"/>
          </p:cNvCxnSpPr>
          <p:nvPr/>
        </p:nvCxnSpPr>
        <p:spPr>
          <a:xfrm>
            <a:off x="4389733" y="3139227"/>
            <a:ext cx="191172" cy="1082507"/>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3" name="直線矢印コネクタ 182"/>
          <p:cNvCxnSpPr>
            <a:stCxn id="177" idx="2"/>
            <a:endCxn id="225" idx="1"/>
          </p:cNvCxnSpPr>
          <p:nvPr/>
        </p:nvCxnSpPr>
        <p:spPr>
          <a:xfrm>
            <a:off x="4389733" y="3139227"/>
            <a:ext cx="3323794" cy="112714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369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835696" y="5085184"/>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6" name="角丸四角形 15"/>
          <p:cNvSpPr/>
          <p:nvPr/>
        </p:nvSpPr>
        <p:spPr>
          <a:xfrm>
            <a:off x="755576" y="5085184"/>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4" name="角丸四角形 13"/>
          <p:cNvSpPr/>
          <p:nvPr/>
        </p:nvSpPr>
        <p:spPr>
          <a:xfrm>
            <a:off x="1259632" y="4509120"/>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653" name="タイトル 1"/>
          <p:cNvSpPr>
            <a:spLocks noGrp="1"/>
          </p:cNvSpPr>
          <p:nvPr>
            <p:ph type="title"/>
          </p:nvPr>
        </p:nvSpPr>
        <p:spPr/>
        <p:txBody>
          <a:bodyPr/>
          <a:lstStyle/>
          <a:p>
            <a:pPr eaLnBrk="1" hangingPunct="1"/>
            <a:r>
              <a:rPr lang="ja-JP" altLang="en-US" dirty="0" smtClean="0"/>
              <a:t>分散制約最適化問題（</a:t>
            </a:r>
            <a:r>
              <a:rPr lang="en-US" altLang="ja-JP" dirty="0" smtClean="0"/>
              <a:t>DCOP</a:t>
            </a:r>
            <a:r>
              <a:rPr lang="ja-JP" altLang="en-US" dirty="0" smtClean="0"/>
              <a:t>）</a:t>
            </a:r>
          </a:p>
        </p:txBody>
      </p:sp>
      <p:sp>
        <p:nvSpPr>
          <p:cNvPr id="27651" name="コンテンツ プレースホルダ 2"/>
          <p:cNvSpPr>
            <a:spLocks noGrp="1"/>
          </p:cNvSpPr>
          <p:nvPr>
            <p:ph idx="1"/>
          </p:nvPr>
        </p:nvSpPr>
        <p:spPr>
          <a:xfrm>
            <a:off x="457200" y="1600200"/>
            <a:ext cx="8229600" cy="2405063"/>
          </a:xfrm>
        </p:spPr>
        <p:txBody>
          <a:bodyPr>
            <a:normAutofit fontScale="85000" lnSpcReduction="20000"/>
          </a:bodyPr>
          <a:lstStyle/>
          <a:p>
            <a:pPr eaLnBrk="1" hangingPunct="1">
              <a:defRPr/>
            </a:pPr>
            <a:r>
              <a:rPr lang="ja-JP" altLang="en-US" dirty="0" smtClean="0"/>
              <a:t>初出文献：　</a:t>
            </a:r>
            <a:r>
              <a:rPr lang="en-US" altLang="ja-JP" dirty="0" smtClean="0"/>
              <a:t>[</a:t>
            </a:r>
            <a:r>
              <a:rPr lang="en-US" altLang="ja-JP" dirty="0" err="1" smtClean="0"/>
              <a:t>Modi</a:t>
            </a:r>
            <a:r>
              <a:rPr lang="en-US" altLang="ja-JP" dirty="0" smtClean="0"/>
              <a:t>, et.al., 03][</a:t>
            </a:r>
            <a:r>
              <a:rPr lang="en-US" altLang="ja-JP" dirty="0" err="1" smtClean="0"/>
              <a:t>Modi</a:t>
            </a:r>
            <a:r>
              <a:rPr lang="en-US" altLang="ja-JP" dirty="0" smtClean="0"/>
              <a:t>, et.al., 05]</a:t>
            </a:r>
          </a:p>
          <a:p>
            <a:pPr eaLnBrk="1" hangingPunct="1">
              <a:defRPr/>
            </a:pPr>
            <a:r>
              <a:rPr lang="ja-JP" altLang="en-US" u="sng" dirty="0" smtClean="0"/>
              <a:t>変数と効用関数が複数のエージェントに分散された</a:t>
            </a:r>
            <a:r>
              <a:rPr lang="ja-JP" altLang="en-US" dirty="0" smtClean="0"/>
              <a:t>制約最適化問題</a:t>
            </a:r>
            <a:endParaRPr lang="en-US" altLang="ja-JP" dirty="0" smtClean="0"/>
          </a:p>
          <a:p>
            <a:pPr eaLnBrk="1" hangingPunct="1">
              <a:defRPr/>
            </a:pPr>
            <a:r>
              <a:rPr lang="ja-JP" altLang="en-US" dirty="0" smtClean="0"/>
              <a:t>可能な応用例</a:t>
            </a:r>
            <a:endParaRPr lang="en-US" altLang="ja-JP" dirty="0" smtClean="0"/>
          </a:p>
          <a:p>
            <a:pPr lvl="1" eaLnBrk="1" hangingPunct="1">
              <a:defRPr/>
            </a:pPr>
            <a:r>
              <a:rPr lang="ja-JP" altLang="en-US" dirty="0" smtClean="0"/>
              <a:t>センサーネットワーク</a:t>
            </a:r>
            <a:endParaRPr lang="en-US" altLang="ja-JP" dirty="0" smtClean="0"/>
          </a:p>
          <a:p>
            <a:pPr lvl="1" eaLnBrk="1" hangingPunct="1">
              <a:defRPr/>
            </a:pPr>
            <a:r>
              <a:rPr lang="ja-JP" altLang="en-US" dirty="0" smtClean="0"/>
              <a:t>会議スケジューリング</a:t>
            </a:r>
            <a:endParaRPr lang="en-US" altLang="ja-JP" dirty="0" smtClean="0"/>
          </a:p>
          <a:p>
            <a:pPr lvl="1" eaLnBrk="1" hangingPunct="1">
              <a:defRPr/>
            </a:pPr>
            <a:endParaRPr lang="ja-JP" altLang="en-US" dirty="0" smtClean="0"/>
          </a:p>
        </p:txBody>
      </p:sp>
      <p:sp>
        <p:nvSpPr>
          <p:cNvPr id="27682" name="テキスト ボックス 46"/>
          <p:cNvSpPr txBox="1">
            <a:spLocks noChangeArrowheads="1"/>
          </p:cNvSpPr>
          <p:nvPr/>
        </p:nvSpPr>
        <p:spPr bwMode="auto">
          <a:xfrm>
            <a:off x="1331640" y="4221088"/>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27683" name="テキスト ボックス 46"/>
          <p:cNvSpPr txBox="1">
            <a:spLocks noChangeArrowheads="1"/>
          </p:cNvSpPr>
          <p:nvPr/>
        </p:nvSpPr>
        <p:spPr bwMode="auto">
          <a:xfrm>
            <a:off x="827584" y="5517232"/>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27684" name="テキスト ボックス 46"/>
          <p:cNvSpPr txBox="1">
            <a:spLocks noChangeArrowheads="1"/>
          </p:cNvSpPr>
          <p:nvPr/>
        </p:nvSpPr>
        <p:spPr bwMode="auto">
          <a:xfrm>
            <a:off x="1907704" y="5517232"/>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32" name="Oval 8"/>
          <p:cNvSpPr>
            <a:spLocks noChangeArrowheads="1"/>
          </p:cNvSpPr>
          <p:nvPr/>
        </p:nvSpPr>
        <p:spPr bwMode="auto">
          <a:xfrm>
            <a:off x="1547937" y="4581773"/>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33" name="Oval 8"/>
          <p:cNvSpPr>
            <a:spLocks noChangeArrowheads="1"/>
          </p:cNvSpPr>
          <p:nvPr/>
        </p:nvSpPr>
        <p:spPr bwMode="auto">
          <a:xfrm>
            <a:off x="1116137" y="515644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34" name="Oval 8"/>
          <p:cNvSpPr>
            <a:spLocks noChangeArrowheads="1"/>
          </p:cNvSpPr>
          <p:nvPr/>
        </p:nvSpPr>
        <p:spPr bwMode="auto">
          <a:xfrm>
            <a:off x="1979737" y="515644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cxnSp>
        <p:nvCxnSpPr>
          <p:cNvPr id="36" name="直線コネクタ 35"/>
          <p:cNvCxnSpPr>
            <a:stCxn id="32" idx="3"/>
            <a:endCxn id="33" idx="7"/>
          </p:cNvCxnSpPr>
          <p:nvPr/>
        </p:nvCxnSpPr>
        <p:spPr>
          <a:xfrm flipH="1">
            <a:off x="1376487" y="4840536"/>
            <a:ext cx="215900" cy="3619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33" idx="6"/>
            <a:endCxn id="34" idx="2"/>
          </p:cNvCxnSpPr>
          <p:nvPr/>
        </p:nvCxnSpPr>
        <p:spPr>
          <a:xfrm>
            <a:off x="1420937" y="5308848"/>
            <a:ext cx="558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Box 16"/>
          <p:cNvSpPr txBox="1">
            <a:spLocks noChangeArrowheads="1"/>
          </p:cNvSpPr>
          <p:nvPr/>
        </p:nvSpPr>
        <p:spPr bwMode="auto">
          <a:xfrm>
            <a:off x="1259632" y="4509120"/>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40" name="Text Box 16"/>
          <p:cNvSpPr txBox="1">
            <a:spLocks noChangeArrowheads="1"/>
          </p:cNvSpPr>
          <p:nvPr/>
        </p:nvSpPr>
        <p:spPr bwMode="auto">
          <a:xfrm>
            <a:off x="827584" y="5157192"/>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41" name="Text Box 16"/>
          <p:cNvSpPr txBox="1">
            <a:spLocks noChangeArrowheads="1"/>
          </p:cNvSpPr>
          <p:nvPr/>
        </p:nvSpPr>
        <p:spPr bwMode="auto">
          <a:xfrm>
            <a:off x="2267744" y="5157192"/>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cxnSp>
        <p:nvCxnSpPr>
          <p:cNvPr id="42" name="直線コネクタ 41"/>
          <p:cNvCxnSpPr>
            <a:stCxn id="32" idx="5"/>
            <a:endCxn id="34" idx="1"/>
          </p:cNvCxnSpPr>
          <p:nvPr/>
        </p:nvCxnSpPr>
        <p:spPr>
          <a:xfrm>
            <a:off x="1808287" y="4840536"/>
            <a:ext cx="215900" cy="3619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Box 16"/>
          <p:cNvSpPr txBox="1">
            <a:spLocks noChangeArrowheads="1"/>
          </p:cNvSpPr>
          <p:nvPr/>
        </p:nvSpPr>
        <p:spPr bwMode="auto">
          <a:xfrm>
            <a:off x="1115616" y="4725144"/>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12</a:t>
            </a:r>
            <a:endParaRPr lang="en-US" altLang="ja-JP" sz="1600" baseline="-25000" dirty="0"/>
          </a:p>
        </p:txBody>
      </p:sp>
      <p:sp>
        <p:nvSpPr>
          <p:cNvPr id="44" name="Text Box 16"/>
          <p:cNvSpPr txBox="1">
            <a:spLocks noChangeArrowheads="1"/>
          </p:cNvSpPr>
          <p:nvPr/>
        </p:nvSpPr>
        <p:spPr bwMode="auto">
          <a:xfrm>
            <a:off x="1547664" y="5301208"/>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23</a:t>
            </a:r>
            <a:endParaRPr lang="en-US" altLang="ja-JP" sz="1600" baseline="-25000" dirty="0"/>
          </a:p>
        </p:txBody>
      </p:sp>
      <p:sp>
        <p:nvSpPr>
          <p:cNvPr id="45" name="Text Box 16"/>
          <p:cNvSpPr txBox="1">
            <a:spLocks noChangeArrowheads="1"/>
          </p:cNvSpPr>
          <p:nvPr/>
        </p:nvSpPr>
        <p:spPr bwMode="auto">
          <a:xfrm>
            <a:off x="1907704" y="4725144"/>
            <a:ext cx="432048" cy="338554"/>
          </a:xfrm>
          <a:prstGeom prst="rect">
            <a:avLst/>
          </a:prstGeom>
          <a:noFill/>
          <a:ln w="9525">
            <a:noFill/>
            <a:miter lim="800000"/>
            <a:headEnd/>
            <a:tailEnd/>
          </a:ln>
        </p:spPr>
        <p:txBody>
          <a:bodyPr wrap="square">
            <a:spAutoFit/>
          </a:bodyPr>
          <a:lstStyle/>
          <a:p>
            <a:r>
              <a:rPr lang="en-US" altLang="ja-JP" sz="1600" dirty="0" smtClean="0"/>
              <a:t>f</a:t>
            </a:r>
            <a:r>
              <a:rPr lang="en-US" altLang="ja-JP" sz="1600" baseline="-25000" dirty="0" smtClean="0"/>
              <a:t>13</a:t>
            </a:r>
            <a:endParaRPr lang="en-US" altLang="ja-JP" sz="1600" baseline="-25000" dirty="0"/>
          </a:p>
        </p:txBody>
      </p:sp>
      <p:sp>
        <p:nvSpPr>
          <p:cNvPr id="46" name="角丸四角形 45"/>
          <p:cNvSpPr/>
          <p:nvPr/>
        </p:nvSpPr>
        <p:spPr>
          <a:xfrm>
            <a:off x="7020272" y="5085184"/>
            <a:ext cx="865188"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7" name="角丸四角形 46"/>
          <p:cNvSpPr/>
          <p:nvPr/>
        </p:nvSpPr>
        <p:spPr>
          <a:xfrm>
            <a:off x="5652120" y="5085184"/>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8" name="角丸四角形 47"/>
          <p:cNvSpPr/>
          <p:nvPr/>
        </p:nvSpPr>
        <p:spPr>
          <a:xfrm>
            <a:off x="4283968" y="5085184"/>
            <a:ext cx="863600" cy="43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9" name="テキスト ボックス 46"/>
          <p:cNvSpPr txBox="1">
            <a:spLocks noChangeArrowheads="1"/>
          </p:cNvSpPr>
          <p:nvPr/>
        </p:nvSpPr>
        <p:spPr bwMode="auto">
          <a:xfrm>
            <a:off x="4283968" y="5733256"/>
            <a:ext cx="890587" cy="338138"/>
          </a:xfrm>
          <a:prstGeom prst="rect">
            <a:avLst/>
          </a:prstGeom>
          <a:noFill/>
          <a:ln w="9525">
            <a:noFill/>
            <a:miter lim="800000"/>
            <a:headEnd/>
            <a:tailEnd/>
          </a:ln>
        </p:spPr>
        <p:txBody>
          <a:bodyPr wrap="none">
            <a:spAutoFit/>
          </a:bodyPr>
          <a:lstStyle/>
          <a:p>
            <a:r>
              <a:rPr kumimoji="1" lang="en-US" altLang="ja-JP" sz="1600" dirty="0"/>
              <a:t>Agent 1</a:t>
            </a:r>
            <a:endParaRPr kumimoji="1" lang="ja-JP" altLang="en-US" sz="1600" dirty="0"/>
          </a:p>
        </p:txBody>
      </p:sp>
      <p:sp>
        <p:nvSpPr>
          <p:cNvPr id="50" name="テキスト ボックス 46"/>
          <p:cNvSpPr txBox="1">
            <a:spLocks noChangeArrowheads="1"/>
          </p:cNvSpPr>
          <p:nvPr/>
        </p:nvSpPr>
        <p:spPr bwMode="auto">
          <a:xfrm>
            <a:off x="5652120" y="5733256"/>
            <a:ext cx="890587" cy="338138"/>
          </a:xfrm>
          <a:prstGeom prst="rect">
            <a:avLst/>
          </a:prstGeom>
          <a:noFill/>
          <a:ln w="9525">
            <a:noFill/>
            <a:miter lim="800000"/>
            <a:headEnd/>
            <a:tailEnd/>
          </a:ln>
        </p:spPr>
        <p:txBody>
          <a:bodyPr wrap="none">
            <a:spAutoFit/>
          </a:bodyPr>
          <a:lstStyle/>
          <a:p>
            <a:r>
              <a:rPr kumimoji="1" lang="en-US" altLang="ja-JP" sz="1600" dirty="0"/>
              <a:t>Agent 2</a:t>
            </a:r>
            <a:endParaRPr kumimoji="1" lang="ja-JP" altLang="en-US" sz="1600" dirty="0"/>
          </a:p>
        </p:txBody>
      </p:sp>
      <p:sp>
        <p:nvSpPr>
          <p:cNvPr id="52" name="テキスト ボックス 46"/>
          <p:cNvSpPr txBox="1">
            <a:spLocks noChangeArrowheads="1"/>
          </p:cNvSpPr>
          <p:nvPr/>
        </p:nvSpPr>
        <p:spPr bwMode="auto">
          <a:xfrm>
            <a:off x="7092280" y="5733256"/>
            <a:ext cx="892175" cy="338138"/>
          </a:xfrm>
          <a:prstGeom prst="rect">
            <a:avLst/>
          </a:prstGeom>
          <a:noFill/>
          <a:ln w="9525">
            <a:noFill/>
            <a:miter lim="800000"/>
            <a:headEnd/>
            <a:tailEnd/>
          </a:ln>
        </p:spPr>
        <p:txBody>
          <a:bodyPr wrap="none">
            <a:spAutoFit/>
          </a:bodyPr>
          <a:lstStyle/>
          <a:p>
            <a:r>
              <a:rPr kumimoji="1" lang="en-US" altLang="ja-JP" sz="1600" dirty="0"/>
              <a:t>Agent 3</a:t>
            </a:r>
            <a:endParaRPr kumimoji="1" lang="ja-JP" altLang="en-US" sz="1600" dirty="0"/>
          </a:p>
        </p:txBody>
      </p:sp>
      <p:sp>
        <p:nvSpPr>
          <p:cNvPr id="53" name="Oval 8"/>
          <p:cNvSpPr>
            <a:spLocks noChangeArrowheads="1"/>
          </p:cNvSpPr>
          <p:nvPr/>
        </p:nvSpPr>
        <p:spPr bwMode="auto">
          <a:xfrm>
            <a:off x="4572273" y="5157837"/>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54" name="Oval 8"/>
          <p:cNvSpPr>
            <a:spLocks noChangeArrowheads="1"/>
          </p:cNvSpPr>
          <p:nvPr/>
        </p:nvSpPr>
        <p:spPr bwMode="auto">
          <a:xfrm>
            <a:off x="6012681" y="515644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55" name="Oval 8"/>
          <p:cNvSpPr>
            <a:spLocks noChangeArrowheads="1"/>
          </p:cNvSpPr>
          <p:nvPr/>
        </p:nvSpPr>
        <p:spPr bwMode="auto">
          <a:xfrm>
            <a:off x="7380337" y="5156448"/>
            <a:ext cx="304800" cy="3048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58" name="Text Box 16"/>
          <p:cNvSpPr txBox="1">
            <a:spLocks noChangeArrowheads="1"/>
          </p:cNvSpPr>
          <p:nvPr/>
        </p:nvSpPr>
        <p:spPr bwMode="auto">
          <a:xfrm>
            <a:off x="4283968" y="5085184"/>
            <a:ext cx="43204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1</a:t>
            </a:r>
            <a:endParaRPr lang="en-US" altLang="ja-JP" sz="1600" baseline="-25000" dirty="0"/>
          </a:p>
        </p:txBody>
      </p:sp>
      <p:sp>
        <p:nvSpPr>
          <p:cNvPr id="59" name="Text Box 16"/>
          <p:cNvSpPr txBox="1">
            <a:spLocks noChangeArrowheads="1"/>
          </p:cNvSpPr>
          <p:nvPr/>
        </p:nvSpPr>
        <p:spPr bwMode="auto">
          <a:xfrm>
            <a:off x="5724128" y="5013176"/>
            <a:ext cx="432420"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2</a:t>
            </a:r>
            <a:endParaRPr lang="en-US" altLang="ja-JP" sz="1600" baseline="-25000" dirty="0"/>
          </a:p>
        </p:txBody>
      </p:sp>
      <p:sp>
        <p:nvSpPr>
          <p:cNvPr id="60" name="Text Box 16"/>
          <p:cNvSpPr txBox="1">
            <a:spLocks noChangeArrowheads="1"/>
          </p:cNvSpPr>
          <p:nvPr/>
        </p:nvSpPr>
        <p:spPr bwMode="auto">
          <a:xfrm>
            <a:off x="7092280" y="5013176"/>
            <a:ext cx="432718" cy="338554"/>
          </a:xfrm>
          <a:prstGeom prst="rect">
            <a:avLst/>
          </a:prstGeom>
          <a:noFill/>
          <a:ln w="9525">
            <a:noFill/>
            <a:miter lim="800000"/>
            <a:headEnd/>
            <a:tailEnd/>
          </a:ln>
        </p:spPr>
        <p:txBody>
          <a:bodyPr wrap="square">
            <a:spAutoFit/>
          </a:bodyPr>
          <a:lstStyle/>
          <a:p>
            <a:r>
              <a:rPr lang="en-US" altLang="ja-JP" sz="1600" dirty="0" smtClean="0"/>
              <a:t>x</a:t>
            </a:r>
            <a:r>
              <a:rPr lang="en-US" altLang="ja-JP" sz="1600" baseline="-25000" dirty="0" smtClean="0"/>
              <a:t>3</a:t>
            </a:r>
            <a:endParaRPr lang="en-US" altLang="ja-JP" sz="1600" baseline="-25000" dirty="0"/>
          </a:p>
        </p:txBody>
      </p:sp>
      <p:sp>
        <p:nvSpPr>
          <p:cNvPr id="73" name="テキスト ボックス 72"/>
          <p:cNvSpPr txBox="1"/>
          <p:nvPr/>
        </p:nvSpPr>
        <p:spPr>
          <a:xfrm>
            <a:off x="4211960" y="4293096"/>
            <a:ext cx="3744416" cy="400110"/>
          </a:xfrm>
          <a:prstGeom prst="rect">
            <a:avLst/>
          </a:prstGeom>
          <a:solidFill>
            <a:srgbClr val="FFC000"/>
          </a:solidFill>
          <a:ln>
            <a:solidFill>
              <a:srgbClr val="FFC000"/>
            </a:solidFill>
          </a:ln>
        </p:spPr>
        <p:txBody>
          <a:bodyPr wrap="square" rtlCol="0">
            <a:spAutoFit/>
          </a:bodyPr>
          <a:lstStyle/>
          <a:p>
            <a:pPr algn="ctr"/>
            <a:r>
              <a:rPr kumimoji="1" lang="en-US" altLang="ja-JP" sz="2000" dirty="0" smtClean="0"/>
              <a:t>Max.</a:t>
            </a:r>
            <a:r>
              <a:rPr kumimoji="1" lang="ja-JP" altLang="en-US" sz="2000" dirty="0" smtClean="0"/>
              <a:t>　</a:t>
            </a:r>
            <a:r>
              <a:rPr kumimoji="1" lang="en-US" altLang="ja-JP" sz="2000" dirty="0" smtClean="0"/>
              <a:t>f</a:t>
            </a:r>
            <a:r>
              <a:rPr kumimoji="1" lang="en-US" altLang="ja-JP" sz="2000" baseline="-25000" dirty="0" smtClean="0"/>
              <a:t>12</a:t>
            </a:r>
            <a:r>
              <a:rPr kumimoji="1" lang="en-US" altLang="ja-JP" sz="2000" dirty="0" smtClean="0"/>
              <a:t> + f</a:t>
            </a:r>
            <a:r>
              <a:rPr kumimoji="1" lang="en-US" altLang="ja-JP" sz="2000" baseline="-25000" dirty="0" smtClean="0"/>
              <a:t>23</a:t>
            </a:r>
            <a:r>
              <a:rPr kumimoji="1" lang="en-US" altLang="ja-JP" sz="2000" dirty="0" smtClean="0"/>
              <a:t> + f</a:t>
            </a:r>
            <a:r>
              <a:rPr kumimoji="1" lang="en-US" altLang="ja-JP" sz="2000" baseline="-25000" dirty="0" smtClean="0"/>
              <a:t>13</a:t>
            </a:r>
            <a:endParaRPr kumimoji="1" lang="ja-JP" altLang="en-US" sz="2000" baseline="-25000" dirty="0"/>
          </a:p>
        </p:txBody>
      </p:sp>
      <p:sp>
        <p:nvSpPr>
          <p:cNvPr id="74" name="下矢印 73"/>
          <p:cNvSpPr/>
          <p:nvPr/>
        </p:nvSpPr>
        <p:spPr>
          <a:xfrm flipV="1">
            <a:off x="5940152" y="4725144"/>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下矢印 74"/>
          <p:cNvSpPr/>
          <p:nvPr/>
        </p:nvSpPr>
        <p:spPr>
          <a:xfrm flipV="1">
            <a:off x="4572000" y="4725144"/>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下矢印 75"/>
          <p:cNvSpPr/>
          <p:nvPr/>
        </p:nvSpPr>
        <p:spPr>
          <a:xfrm flipV="1">
            <a:off x="7380312" y="4725144"/>
            <a:ext cx="288032" cy="2880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右矢印 76"/>
          <p:cNvSpPr/>
          <p:nvPr/>
        </p:nvSpPr>
        <p:spPr>
          <a:xfrm>
            <a:off x="3275856" y="4869160"/>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t>ランダムネットワーク</a:t>
            </a:r>
            <a:r>
              <a:rPr kumimoji="1" lang="en-US" altLang="ja-JP" sz="3200" dirty="0" smtClean="0"/>
              <a:t>(100</a:t>
            </a:r>
            <a:r>
              <a:rPr kumimoji="1" lang="ja-JP" altLang="en-US" sz="3200" dirty="0" smtClean="0"/>
              <a:t>変数</a:t>
            </a:r>
            <a:r>
              <a:rPr kumimoji="1" lang="en-US" altLang="ja-JP" sz="3200" dirty="0" smtClean="0"/>
              <a:t>)</a:t>
            </a:r>
            <a:r>
              <a:rPr kumimoji="1" lang="ja-JP" altLang="en-US" sz="3200" dirty="0" smtClean="0"/>
              <a:t>の実験結果</a:t>
            </a:r>
            <a:endParaRPr kumimoji="1" lang="ja-JP" altLang="en-US" sz="3200" dirty="0"/>
          </a:p>
        </p:txBody>
      </p:sp>
      <p:sp>
        <p:nvSpPr>
          <p:cNvPr id="9" name="スライド番号プレースホルダー 8"/>
          <p:cNvSpPr>
            <a:spLocks noGrp="1"/>
          </p:cNvSpPr>
          <p:nvPr>
            <p:ph type="sldNum" sz="quarter" idx="12"/>
          </p:nvPr>
        </p:nvSpPr>
        <p:spPr/>
        <p:txBody>
          <a:bodyPr/>
          <a:lstStyle/>
          <a:p>
            <a:fld id="{DBA78597-E09E-4EE3-BDF5-E8A15A46E315}" type="slidenum">
              <a:rPr kumimoji="1" lang="ja-JP" altLang="en-US" smtClean="0"/>
              <a:pPr/>
              <a:t>80</a:t>
            </a:fld>
            <a:endParaRPr kumimoji="1" lang="ja-JP" altLang="en-US"/>
          </a:p>
        </p:txBody>
      </p:sp>
      <p:sp>
        <p:nvSpPr>
          <p:cNvPr id="14" name="テキスト ボックス 13"/>
          <p:cNvSpPr txBox="1"/>
          <p:nvPr/>
        </p:nvSpPr>
        <p:spPr>
          <a:xfrm>
            <a:off x="467544" y="5301208"/>
            <a:ext cx="1863011" cy="1200329"/>
          </a:xfrm>
          <a:prstGeom prst="rect">
            <a:avLst/>
          </a:prstGeom>
          <a:noFill/>
        </p:spPr>
        <p:txBody>
          <a:bodyPr wrap="none" rtlCol="0">
            <a:spAutoFit/>
          </a:bodyPr>
          <a:lstStyle/>
          <a:p>
            <a:r>
              <a:rPr lang="ja-JP" altLang="en-US" dirty="0" smtClean="0"/>
              <a:t>全体の問題</a:t>
            </a:r>
            <a:endParaRPr lang="en-US" altLang="ja-JP" dirty="0" smtClean="0"/>
          </a:p>
          <a:p>
            <a:pPr marL="285750" indent="-285750">
              <a:buFont typeface="Arial" pitchFamily="34" charset="0"/>
              <a:buChar char="•"/>
            </a:pPr>
            <a:r>
              <a:rPr lang="ja-JP" altLang="en-US" dirty="0" smtClean="0"/>
              <a:t>変数の数：</a:t>
            </a:r>
            <a:r>
              <a:rPr lang="en-US" altLang="ja-JP" dirty="0" smtClean="0"/>
              <a:t>100</a:t>
            </a:r>
          </a:p>
          <a:p>
            <a:pPr marL="285750" indent="-285750">
              <a:buFont typeface="Arial" pitchFamily="34" charset="0"/>
              <a:buChar char="•"/>
            </a:pPr>
            <a:r>
              <a:rPr lang="ja-JP" altLang="en-US" dirty="0" smtClean="0"/>
              <a:t>値域サイズ：</a:t>
            </a:r>
            <a:r>
              <a:rPr lang="en-US" altLang="ja-JP" dirty="0" smtClean="0"/>
              <a:t>3</a:t>
            </a:r>
          </a:p>
          <a:p>
            <a:pPr marL="285750" indent="-285750">
              <a:buFont typeface="Arial" pitchFamily="34" charset="0"/>
              <a:buChar char="•"/>
            </a:pPr>
            <a:r>
              <a:rPr lang="ja-JP" altLang="en-US" dirty="0" smtClean="0"/>
              <a:t>制約の数：</a:t>
            </a:r>
            <a:r>
              <a:rPr lang="en-US" altLang="ja-JP" dirty="0" smtClean="0"/>
              <a:t>247</a:t>
            </a:r>
          </a:p>
        </p:txBody>
      </p:sp>
      <p:sp>
        <p:nvSpPr>
          <p:cNvPr id="4" name="テキスト ボックス 3"/>
          <p:cNvSpPr txBox="1"/>
          <p:nvPr/>
        </p:nvSpPr>
        <p:spPr>
          <a:xfrm>
            <a:off x="2943095" y="5301208"/>
            <a:ext cx="2066591" cy="923330"/>
          </a:xfrm>
          <a:prstGeom prst="rect">
            <a:avLst/>
          </a:prstGeom>
          <a:noFill/>
        </p:spPr>
        <p:txBody>
          <a:bodyPr wrap="none" rtlCol="0">
            <a:spAutoFit/>
          </a:bodyPr>
          <a:lstStyle/>
          <a:p>
            <a:r>
              <a:rPr lang="ja-JP" altLang="en-US" dirty="0" smtClean="0"/>
              <a:t>制約にかかるコスト</a:t>
            </a:r>
            <a:endParaRPr lang="en-US" altLang="ja-JP" dirty="0" smtClean="0"/>
          </a:p>
          <a:p>
            <a:pPr marL="285750" indent="-285750">
              <a:buFont typeface="Arial" pitchFamily="34" charset="0"/>
              <a:buChar char="•"/>
            </a:pPr>
            <a:r>
              <a:rPr lang="en-US" altLang="ja-JP" dirty="0"/>
              <a:t>{1,2,…,10</a:t>
            </a:r>
            <a:r>
              <a:rPr lang="en-US" altLang="ja-JP" baseline="30000" dirty="0"/>
              <a:t>6</a:t>
            </a:r>
            <a:r>
              <a:rPr lang="en-US" altLang="ja-JP" dirty="0"/>
              <a:t>}</a:t>
            </a:r>
            <a:r>
              <a:rPr lang="ja-JP" altLang="en-US" dirty="0"/>
              <a:t>から</a:t>
            </a:r>
            <a:r>
              <a:rPr lang="en-US" altLang="ja-JP" dirty="0"/>
              <a:t/>
            </a:r>
            <a:br>
              <a:rPr lang="en-US" altLang="ja-JP" dirty="0"/>
            </a:br>
            <a:r>
              <a:rPr lang="ja-JP" altLang="en-US" dirty="0"/>
              <a:t>ランダムに</a:t>
            </a:r>
            <a:r>
              <a:rPr lang="ja-JP" altLang="en-US" dirty="0" smtClean="0"/>
              <a:t>選択</a:t>
            </a:r>
            <a:endParaRPr lang="en-US" altLang="ja-JP" dirty="0"/>
          </a:p>
        </p:txBody>
      </p:sp>
      <p:sp>
        <p:nvSpPr>
          <p:cNvPr id="5" name="テキスト ボックス 4"/>
          <p:cNvSpPr txBox="1"/>
          <p:nvPr/>
        </p:nvSpPr>
        <p:spPr>
          <a:xfrm>
            <a:off x="5436096" y="5373216"/>
            <a:ext cx="3406702" cy="646331"/>
          </a:xfrm>
          <a:prstGeom prst="rect">
            <a:avLst/>
          </a:prstGeom>
          <a:noFill/>
        </p:spPr>
        <p:txBody>
          <a:bodyPr wrap="none" rtlCol="0">
            <a:spAutoFit/>
          </a:bodyPr>
          <a:lstStyle/>
          <a:p>
            <a:pPr marL="285750" indent="-285750">
              <a:buFont typeface="Arial" pitchFamily="34" charset="0"/>
              <a:buChar char="•"/>
            </a:pPr>
            <a:r>
              <a:rPr kumimoji="1" lang="ja-JP" altLang="en-US" dirty="0" smtClean="0"/>
              <a:t>サイクル数：</a:t>
            </a:r>
            <a:r>
              <a:rPr kumimoji="1" lang="en-US" altLang="ja-JP" dirty="0" smtClean="0"/>
              <a:t>{50, 100, 150, 200</a:t>
            </a:r>
            <a:r>
              <a:rPr lang="en-US" altLang="ja-JP" dirty="0" smtClean="0"/>
              <a:t>,</a:t>
            </a:r>
            <a:br>
              <a:rPr lang="en-US" altLang="ja-JP" dirty="0" smtClean="0"/>
            </a:br>
            <a:r>
              <a:rPr lang="en-US" altLang="ja-JP" dirty="0" smtClean="0"/>
              <a:t>250, 300, 350, 400, 450, 500</a:t>
            </a:r>
            <a:r>
              <a:rPr kumimoji="1" lang="en-US" altLang="ja-JP" dirty="0" smtClean="0"/>
              <a:t>}</a:t>
            </a:r>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1769585973"/>
              </p:ext>
            </p:extLst>
          </p:nvPr>
        </p:nvGraphicFramePr>
        <p:xfrm>
          <a:off x="174335" y="1100442"/>
          <a:ext cx="4312440" cy="4200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1352303431"/>
              </p:ext>
            </p:extLst>
          </p:nvPr>
        </p:nvGraphicFramePr>
        <p:xfrm>
          <a:off x="4283968" y="1113924"/>
          <a:ext cx="4312440" cy="41872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1974297"/>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19270" cy="1143000"/>
          </a:xfrm>
        </p:spPr>
        <p:txBody>
          <a:bodyPr>
            <a:normAutofit/>
          </a:bodyPr>
          <a:lstStyle/>
          <a:p>
            <a:r>
              <a:rPr lang="ja-JP" altLang="en-US" sz="3200" dirty="0" smtClean="0"/>
              <a:t>スケールフリーネットワーク</a:t>
            </a:r>
            <a:r>
              <a:rPr lang="en-US" altLang="ja-JP" sz="3200" dirty="0" smtClean="0"/>
              <a:t>(</a:t>
            </a:r>
            <a:r>
              <a:rPr lang="en-US" altLang="ja-JP" sz="3200" dirty="0"/>
              <a:t>100</a:t>
            </a:r>
            <a:r>
              <a:rPr lang="ja-JP" altLang="en-US" sz="3200" dirty="0"/>
              <a:t>変数</a:t>
            </a:r>
            <a:r>
              <a:rPr lang="en-US" altLang="ja-JP" sz="3200" dirty="0"/>
              <a:t>)</a:t>
            </a:r>
            <a:r>
              <a:rPr lang="ja-JP" altLang="en-US" sz="3200" dirty="0" smtClean="0"/>
              <a:t>の実験結果</a:t>
            </a:r>
            <a:endParaRPr kumimoji="1" lang="ja-JP" altLang="en-US" sz="3200" dirty="0"/>
          </a:p>
        </p:txBody>
      </p:sp>
      <p:sp>
        <p:nvSpPr>
          <p:cNvPr id="9" name="スライド番号プレースホルダー 8"/>
          <p:cNvSpPr>
            <a:spLocks noGrp="1"/>
          </p:cNvSpPr>
          <p:nvPr>
            <p:ph type="sldNum" sz="quarter" idx="12"/>
          </p:nvPr>
        </p:nvSpPr>
        <p:spPr/>
        <p:txBody>
          <a:bodyPr/>
          <a:lstStyle/>
          <a:p>
            <a:fld id="{DBA78597-E09E-4EE3-BDF5-E8A15A46E315}" type="slidenum">
              <a:rPr kumimoji="1" lang="ja-JP" altLang="en-US" smtClean="0"/>
              <a:pPr/>
              <a:t>81</a:t>
            </a:fld>
            <a:endParaRPr kumimoji="1" lang="ja-JP" altLang="en-US"/>
          </a:p>
        </p:txBody>
      </p:sp>
      <p:sp>
        <p:nvSpPr>
          <p:cNvPr id="13" name="テキスト ボックス 12"/>
          <p:cNvSpPr txBox="1"/>
          <p:nvPr/>
        </p:nvSpPr>
        <p:spPr>
          <a:xfrm>
            <a:off x="467544" y="5301208"/>
            <a:ext cx="1863011" cy="1200329"/>
          </a:xfrm>
          <a:prstGeom prst="rect">
            <a:avLst/>
          </a:prstGeom>
          <a:noFill/>
        </p:spPr>
        <p:txBody>
          <a:bodyPr wrap="none" rtlCol="0">
            <a:spAutoFit/>
          </a:bodyPr>
          <a:lstStyle/>
          <a:p>
            <a:r>
              <a:rPr lang="ja-JP" altLang="en-US" dirty="0" smtClean="0"/>
              <a:t>全体の問題</a:t>
            </a:r>
            <a:endParaRPr lang="en-US" altLang="ja-JP" dirty="0" smtClean="0"/>
          </a:p>
          <a:p>
            <a:pPr marL="285750" indent="-285750">
              <a:buFont typeface="Arial" pitchFamily="34" charset="0"/>
              <a:buChar char="•"/>
            </a:pPr>
            <a:r>
              <a:rPr lang="ja-JP" altLang="en-US" dirty="0" smtClean="0"/>
              <a:t>変数の数：</a:t>
            </a:r>
            <a:r>
              <a:rPr lang="en-US" altLang="ja-JP" dirty="0" smtClean="0"/>
              <a:t>100</a:t>
            </a:r>
          </a:p>
          <a:p>
            <a:pPr marL="285750" indent="-285750">
              <a:buFont typeface="Arial" pitchFamily="34" charset="0"/>
              <a:buChar char="•"/>
            </a:pPr>
            <a:r>
              <a:rPr lang="ja-JP" altLang="en-US" dirty="0" smtClean="0"/>
              <a:t>値域サイズ：</a:t>
            </a:r>
            <a:r>
              <a:rPr lang="en-US" altLang="ja-JP" dirty="0" smtClean="0"/>
              <a:t>3</a:t>
            </a:r>
          </a:p>
          <a:p>
            <a:pPr marL="285750" indent="-285750">
              <a:buFont typeface="Arial" pitchFamily="34" charset="0"/>
              <a:buChar char="•"/>
            </a:pPr>
            <a:r>
              <a:rPr lang="ja-JP" altLang="en-US" dirty="0" smtClean="0"/>
              <a:t>制約の数：</a:t>
            </a:r>
            <a:r>
              <a:rPr lang="en-US" altLang="ja-JP" dirty="0" smtClean="0"/>
              <a:t>180</a:t>
            </a:r>
          </a:p>
        </p:txBody>
      </p:sp>
      <p:sp>
        <p:nvSpPr>
          <p:cNvPr id="14" name="テキスト ボックス 13"/>
          <p:cNvSpPr txBox="1"/>
          <p:nvPr/>
        </p:nvSpPr>
        <p:spPr>
          <a:xfrm>
            <a:off x="2943095" y="5301208"/>
            <a:ext cx="2066591" cy="923330"/>
          </a:xfrm>
          <a:prstGeom prst="rect">
            <a:avLst/>
          </a:prstGeom>
          <a:noFill/>
        </p:spPr>
        <p:txBody>
          <a:bodyPr wrap="none" rtlCol="0">
            <a:spAutoFit/>
          </a:bodyPr>
          <a:lstStyle/>
          <a:p>
            <a:r>
              <a:rPr lang="ja-JP" altLang="en-US" dirty="0" smtClean="0"/>
              <a:t>制約にかかるコスト</a:t>
            </a:r>
            <a:endParaRPr lang="en-US" altLang="ja-JP" dirty="0" smtClean="0"/>
          </a:p>
          <a:p>
            <a:pPr marL="285750" indent="-285750">
              <a:buFont typeface="Arial" pitchFamily="34" charset="0"/>
              <a:buChar char="•"/>
            </a:pPr>
            <a:r>
              <a:rPr lang="en-US" altLang="ja-JP" dirty="0"/>
              <a:t>{1,2,…,10</a:t>
            </a:r>
            <a:r>
              <a:rPr lang="en-US" altLang="ja-JP" baseline="30000" dirty="0"/>
              <a:t>6</a:t>
            </a:r>
            <a:r>
              <a:rPr lang="en-US" altLang="ja-JP" dirty="0"/>
              <a:t>}</a:t>
            </a:r>
            <a:r>
              <a:rPr lang="ja-JP" altLang="en-US" dirty="0"/>
              <a:t>から</a:t>
            </a:r>
            <a:r>
              <a:rPr lang="en-US" altLang="ja-JP" dirty="0"/>
              <a:t/>
            </a:r>
            <a:br>
              <a:rPr lang="en-US" altLang="ja-JP" dirty="0"/>
            </a:br>
            <a:r>
              <a:rPr lang="ja-JP" altLang="en-US" dirty="0"/>
              <a:t>ランダムに</a:t>
            </a:r>
            <a:r>
              <a:rPr lang="ja-JP" altLang="en-US" dirty="0" smtClean="0"/>
              <a:t>選択</a:t>
            </a:r>
            <a:endParaRPr lang="en-US" altLang="ja-JP" dirty="0"/>
          </a:p>
        </p:txBody>
      </p:sp>
      <p:sp>
        <p:nvSpPr>
          <p:cNvPr id="17" name="テキスト ボックス 16"/>
          <p:cNvSpPr txBox="1"/>
          <p:nvPr/>
        </p:nvSpPr>
        <p:spPr>
          <a:xfrm>
            <a:off x="5436096" y="5373216"/>
            <a:ext cx="3406702" cy="646331"/>
          </a:xfrm>
          <a:prstGeom prst="rect">
            <a:avLst/>
          </a:prstGeom>
          <a:noFill/>
        </p:spPr>
        <p:txBody>
          <a:bodyPr wrap="none" rtlCol="0">
            <a:spAutoFit/>
          </a:bodyPr>
          <a:lstStyle/>
          <a:p>
            <a:pPr marL="285750" indent="-285750">
              <a:buFont typeface="Arial" pitchFamily="34" charset="0"/>
              <a:buChar char="•"/>
            </a:pPr>
            <a:r>
              <a:rPr kumimoji="1" lang="ja-JP" altLang="en-US" dirty="0" smtClean="0"/>
              <a:t>サイクル数：</a:t>
            </a:r>
            <a:r>
              <a:rPr kumimoji="1" lang="en-US" altLang="ja-JP" dirty="0" smtClean="0"/>
              <a:t>{50, 100, 150, 200</a:t>
            </a:r>
            <a:r>
              <a:rPr lang="en-US" altLang="ja-JP" dirty="0" smtClean="0"/>
              <a:t>,</a:t>
            </a:r>
            <a:br>
              <a:rPr lang="en-US" altLang="ja-JP" dirty="0" smtClean="0"/>
            </a:br>
            <a:r>
              <a:rPr lang="en-US" altLang="ja-JP" dirty="0" smtClean="0"/>
              <a:t>250, 300, 350, 400, 450, 500</a:t>
            </a:r>
            <a:r>
              <a:rPr kumimoji="1" lang="en-US" altLang="ja-JP" dirty="0" smtClean="0"/>
              <a:t>}</a:t>
            </a:r>
            <a:endParaRPr kumimoji="1" lang="ja-JP" altLang="en-US" dirty="0"/>
          </a:p>
        </p:txBody>
      </p:sp>
      <p:graphicFrame>
        <p:nvGraphicFramePr>
          <p:cNvPr id="18" name="グラフ 17"/>
          <p:cNvGraphicFramePr>
            <a:graphicFrameLocks/>
          </p:cNvGraphicFramePr>
          <p:nvPr>
            <p:extLst>
              <p:ext uri="{D42A27DB-BD31-4B8C-83A1-F6EECF244321}">
                <p14:modId xmlns:p14="http://schemas.microsoft.com/office/powerpoint/2010/main" val="1521921926"/>
              </p:ext>
            </p:extLst>
          </p:nvPr>
        </p:nvGraphicFramePr>
        <p:xfrm>
          <a:off x="251520" y="1340768"/>
          <a:ext cx="4231583"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2260903346"/>
              </p:ext>
            </p:extLst>
          </p:nvPr>
        </p:nvGraphicFramePr>
        <p:xfrm>
          <a:off x="4283968" y="1340768"/>
          <a:ext cx="4392488"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5768243"/>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t>ランダムネットワーク</a:t>
            </a:r>
            <a:r>
              <a:rPr lang="en-US" altLang="ja-JP" sz="3200" dirty="0"/>
              <a:t>(</a:t>
            </a:r>
            <a:r>
              <a:rPr lang="en-US" altLang="ja-JP" sz="3200" dirty="0" smtClean="0"/>
              <a:t>1000</a:t>
            </a:r>
            <a:r>
              <a:rPr lang="ja-JP" altLang="en-US" sz="3200" dirty="0" smtClean="0"/>
              <a:t>変数</a:t>
            </a:r>
            <a:r>
              <a:rPr lang="en-US" altLang="ja-JP" sz="3200" dirty="0"/>
              <a:t>)</a:t>
            </a:r>
            <a:r>
              <a:rPr kumimoji="1" lang="ja-JP" altLang="en-US" sz="3200" dirty="0" smtClean="0"/>
              <a:t>の実験結果</a:t>
            </a:r>
            <a:endParaRPr kumimoji="1" lang="ja-JP" altLang="en-US" sz="3200" dirty="0"/>
          </a:p>
        </p:txBody>
      </p:sp>
      <p:sp>
        <p:nvSpPr>
          <p:cNvPr id="9" name="スライド番号プレースホルダー 8"/>
          <p:cNvSpPr>
            <a:spLocks noGrp="1"/>
          </p:cNvSpPr>
          <p:nvPr>
            <p:ph type="sldNum" sz="quarter" idx="12"/>
          </p:nvPr>
        </p:nvSpPr>
        <p:spPr/>
        <p:txBody>
          <a:bodyPr/>
          <a:lstStyle/>
          <a:p>
            <a:fld id="{DBA78597-E09E-4EE3-BDF5-E8A15A46E315}" type="slidenum">
              <a:rPr kumimoji="1" lang="ja-JP" altLang="en-US" smtClean="0"/>
              <a:pPr/>
              <a:t>82</a:t>
            </a:fld>
            <a:endParaRPr kumimoji="1" lang="ja-JP" altLang="en-US"/>
          </a:p>
        </p:txBody>
      </p:sp>
      <p:sp>
        <p:nvSpPr>
          <p:cNvPr id="14" name="テキスト ボックス 13"/>
          <p:cNvSpPr txBox="1"/>
          <p:nvPr/>
        </p:nvSpPr>
        <p:spPr>
          <a:xfrm>
            <a:off x="467544" y="5301208"/>
            <a:ext cx="1980029" cy="1200329"/>
          </a:xfrm>
          <a:prstGeom prst="rect">
            <a:avLst/>
          </a:prstGeom>
          <a:noFill/>
        </p:spPr>
        <p:txBody>
          <a:bodyPr wrap="none" rtlCol="0">
            <a:spAutoFit/>
          </a:bodyPr>
          <a:lstStyle/>
          <a:p>
            <a:r>
              <a:rPr lang="ja-JP" altLang="en-US" dirty="0" smtClean="0"/>
              <a:t>全体の問題</a:t>
            </a:r>
            <a:endParaRPr lang="en-US" altLang="ja-JP" dirty="0" smtClean="0"/>
          </a:p>
          <a:p>
            <a:pPr marL="285750" indent="-285750">
              <a:buFont typeface="Arial" pitchFamily="34" charset="0"/>
              <a:buChar char="•"/>
            </a:pPr>
            <a:r>
              <a:rPr lang="ja-JP" altLang="en-US" dirty="0" smtClean="0"/>
              <a:t>変数の数：</a:t>
            </a:r>
            <a:r>
              <a:rPr lang="en-US" altLang="ja-JP" dirty="0" smtClean="0">
                <a:solidFill>
                  <a:srgbClr val="FF0000"/>
                </a:solidFill>
              </a:rPr>
              <a:t>1000</a:t>
            </a:r>
          </a:p>
          <a:p>
            <a:pPr marL="285750" indent="-285750">
              <a:buFont typeface="Arial" pitchFamily="34" charset="0"/>
              <a:buChar char="•"/>
            </a:pPr>
            <a:r>
              <a:rPr lang="ja-JP" altLang="en-US" dirty="0" smtClean="0"/>
              <a:t>値域サイズ：</a:t>
            </a:r>
            <a:r>
              <a:rPr lang="en-US" altLang="ja-JP" dirty="0" smtClean="0"/>
              <a:t>3</a:t>
            </a:r>
          </a:p>
          <a:p>
            <a:pPr marL="285750" indent="-285750">
              <a:buFont typeface="Arial" pitchFamily="34" charset="0"/>
              <a:buChar char="•"/>
            </a:pPr>
            <a:r>
              <a:rPr lang="ja-JP" altLang="en-US" dirty="0" smtClean="0"/>
              <a:t>制約の数：</a:t>
            </a:r>
            <a:r>
              <a:rPr lang="en-US" altLang="ja-JP" dirty="0" smtClean="0"/>
              <a:t>2497</a:t>
            </a:r>
          </a:p>
        </p:txBody>
      </p:sp>
      <p:sp>
        <p:nvSpPr>
          <p:cNvPr id="4" name="テキスト ボックス 3"/>
          <p:cNvSpPr txBox="1"/>
          <p:nvPr/>
        </p:nvSpPr>
        <p:spPr>
          <a:xfrm>
            <a:off x="2943095" y="5301208"/>
            <a:ext cx="2066591" cy="923330"/>
          </a:xfrm>
          <a:prstGeom prst="rect">
            <a:avLst/>
          </a:prstGeom>
          <a:noFill/>
        </p:spPr>
        <p:txBody>
          <a:bodyPr wrap="none" rtlCol="0">
            <a:spAutoFit/>
          </a:bodyPr>
          <a:lstStyle/>
          <a:p>
            <a:r>
              <a:rPr lang="ja-JP" altLang="en-US" dirty="0" smtClean="0"/>
              <a:t>制約にかかるコスト</a:t>
            </a:r>
            <a:endParaRPr lang="en-US" altLang="ja-JP" dirty="0" smtClean="0"/>
          </a:p>
          <a:p>
            <a:pPr marL="285750" indent="-285750">
              <a:buFont typeface="Arial" pitchFamily="34" charset="0"/>
              <a:buChar char="•"/>
            </a:pPr>
            <a:r>
              <a:rPr lang="en-US" altLang="ja-JP" dirty="0"/>
              <a:t>{1,2,…,10</a:t>
            </a:r>
            <a:r>
              <a:rPr lang="en-US" altLang="ja-JP" baseline="30000" dirty="0"/>
              <a:t>6</a:t>
            </a:r>
            <a:r>
              <a:rPr lang="en-US" altLang="ja-JP" dirty="0"/>
              <a:t>}</a:t>
            </a:r>
            <a:r>
              <a:rPr lang="ja-JP" altLang="en-US" dirty="0"/>
              <a:t>から</a:t>
            </a:r>
            <a:r>
              <a:rPr lang="en-US" altLang="ja-JP" dirty="0"/>
              <a:t/>
            </a:r>
            <a:br>
              <a:rPr lang="en-US" altLang="ja-JP" dirty="0"/>
            </a:br>
            <a:r>
              <a:rPr lang="ja-JP" altLang="en-US" dirty="0"/>
              <a:t>ランダムに</a:t>
            </a:r>
            <a:r>
              <a:rPr lang="ja-JP" altLang="en-US" dirty="0" smtClean="0"/>
              <a:t>選択</a:t>
            </a:r>
            <a:endParaRPr lang="en-US" altLang="ja-JP" dirty="0"/>
          </a:p>
        </p:txBody>
      </p:sp>
      <p:sp>
        <p:nvSpPr>
          <p:cNvPr id="5" name="テキスト ボックス 4"/>
          <p:cNvSpPr txBox="1"/>
          <p:nvPr/>
        </p:nvSpPr>
        <p:spPr>
          <a:xfrm>
            <a:off x="5436096" y="5373216"/>
            <a:ext cx="3406702" cy="646331"/>
          </a:xfrm>
          <a:prstGeom prst="rect">
            <a:avLst/>
          </a:prstGeom>
          <a:noFill/>
        </p:spPr>
        <p:txBody>
          <a:bodyPr wrap="none" rtlCol="0">
            <a:spAutoFit/>
          </a:bodyPr>
          <a:lstStyle/>
          <a:p>
            <a:pPr marL="285750" indent="-285750">
              <a:buFont typeface="Arial" pitchFamily="34" charset="0"/>
              <a:buChar char="•"/>
            </a:pPr>
            <a:r>
              <a:rPr kumimoji="1" lang="ja-JP" altLang="en-US" dirty="0" smtClean="0"/>
              <a:t>サイクル数：</a:t>
            </a:r>
            <a:r>
              <a:rPr kumimoji="1" lang="en-US" altLang="ja-JP" dirty="0" smtClean="0"/>
              <a:t>{50, 100, 150, 200</a:t>
            </a:r>
            <a:r>
              <a:rPr lang="en-US" altLang="ja-JP" dirty="0" smtClean="0"/>
              <a:t>,</a:t>
            </a:r>
            <a:br>
              <a:rPr lang="en-US" altLang="ja-JP" dirty="0" smtClean="0"/>
            </a:br>
            <a:r>
              <a:rPr lang="en-US" altLang="ja-JP" dirty="0" smtClean="0"/>
              <a:t>250, 300, 350, 400, 450, 500</a:t>
            </a:r>
            <a:r>
              <a:rPr kumimoji="1" lang="en-US" altLang="ja-JP" dirty="0" smtClean="0"/>
              <a:t>}</a:t>
            </a:r>
            <a:endParaRPr kumimoji="1" lang="ja-JP" altLang="en-US" dirty="0"/>
          </a:p>
        </p:txBody>
      </p:sp>
      <p:graphicFrame>
        <p:nvGraphicFramePr>
          <p:cNvPr id="10" name="グラフ 9"/>
          <p:cNvGraphicFramePr>
            <a:graphicFrameLocks/>
          </p:cNvGraphicFramePr>
          <p:nvPr>
            <p:extLst>
              <p:ext uri="{D42A27DB-BD31-4B8C-83A1-F6EECF244321}">
                <p14:modId xmlns:p14="http://schemas.microsoft.com/office/powerpoint/2010/main" val="2043473017"/>
              </p:ext>
            </p:extLst>
          </p:nvPr>
        </p:nvGraphicFramePr>
        <p:xfrm>
          <a:off x="107504" y="1628800"/>
          <a:ext cx="396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3595455352"/>
              </p:ext>
            </p:extLst>
          </p:nvPr>
        </p:nvGraphicFramePr>
        <p:xfrm>
          <a:off x="3976390" y="1556792"/>
          <a:ext cx="5040000" cy="36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224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p:spPr>
        <p:txBody>
          <a:bodyPr>
            <a:normAutofit/>
          </a:bodyPr>
          <a:lstStyle/>
          <a:p>
            <a:r>
              <a:rPr lang="ja-JP" altLang="en-US" sz="3200" dirty="0"/>
              <a:t>スケールフリーネットワーク</a:t>
            </a:r>
            <a:r>
              <a:rPr lang="en-US" altLang="ja-JP" sz="3200" dirty="0" smtClean="0"/>
              <a:t>(1000</a:t>
            </a:r>
            <a:r>
              <a:rPr lang="ja-JP" altLang="en-US" sz="3200" dirty="0" smtClean="0"/>
              <a:t>変数</a:t>
            </a:r>
            <a:r>
              <a:rPr lang="en-US" altLang="ja-JP" sz="3200" dirty="0"/>
              <a:t>)</a:t>
            </a:r>
            <a:r>
              <a:rPr lang="ja-JP" altLang="en-US" sz="3200" dirty="0" smtClean="0"/>
              <a:t>の実験結果</a:t>
            </a:r>
            <a:endParaRPr kumimoji="1" lang="ja-JP" altLang="en-US" sz="3200" dirty="0"/>
          </a:p>
        </p:txBody>
      </p:sp>
      <p:sp>
        <p:nvSpPr>
          <p:cNvPr id="9" name="スライド番号プレースホルダー 8"/>
          <p:cNvSpPr>
            <a:spLocks noGrp="1"/>
          </p:cNvSpPr>
          <p:nvPr>
            <p:ph type="sldNum" sz="quarter" idx="12"/>
          </p:nvPr>
        </p:nvSpPr>
        <p:spPr/>
        <p:txBody>
          <a:bodyPr/>
          <a:lstStyle/>
          <a:p>
            <a:fld id="{DBA78597-E09E-4EE3-BDF5-E8A15A46E315}" type="slidenum">
              <a:rPr kumimoji="1" lang="ja-JP" altLang="en-US" smtClean="0"/>
              <a:pPr/>
              <a:t>83</a:t>
            </a:fld>
            <a:endParaRPr kumimoji="1" lang="ja-JP" altLang="en-US"/>
          </a:p>
        </p:txBody>
      </p:sp>
      <p:sp>
        <p:nvSpPr>
          <p:cNvPr id="13" name="テキスト ボックス 12"/>
          <p:cNvSpPr txBox="1"/>
          <p:nvPr/>
        </p:nvSpPr>
        <p:spPr>
          <a:xfrm>
            <a:off x="467544" y="5301208"/>
            <a:ext cx="1980029" cy="1200329"/>
          </a:xfrm>
          <a:prstGeom prst="rect">
            <a:avLst/>
          </a:prstGeom>
          <a:noFill/>
        </p:spPr>
        <p:txBody>
          <a:bodyPr wrap="none" rtlCol="0">
            <a:spAutoFit/>
          </a:bodyPr>
          <a:lstStyle/>
          <a:p>
            <a:r>
              <a:rPr lang="ja-JP" altLang="en-US" dirty="0" smtClean="0"/>
              <a:t>全体の問題</a:t>
            </a:r>
            <a:endParaRPr lang="en-US" altLang="ja-JP" dirty="0" smtClean="0"/>
          </a:p>
          <a:p>
            <a:pPr marL="285750" indent="-285750">
              <a:buFont typeface="Arial" pitchFamily="34" charset="0"/>
              <a:buChar char="•"/>
            </a:pPr>
            <a:r>
              <a:rPr lang="ja-JP" altLang="en-US" dirty="0" smtClean="0"/>
              <a:t>変数の数：</a:t>
            </a:r>
            <a:r>
              <a:rPr lang="en-US" altLang="ja-JP" dirty="0" smtClean="0">
                <a:solidFill>
                  <a:srgbClr val="FF0000"/>
                </a:solidFill>
              </a:rPr>
              <a:t>1000</a:t>
            </a:r>
          </a:p>
          <a:p>
            <a:pPr marL="285750" indent="-285750">
              <a:buFont typeface="Arial" pitchFamily="34" charset="0"/>
              <a:buChar char="•"/>
            </a:pPr>
            <a:r>
              <a:rPr lang="ja-JP" altLang="en-US" dirty="0" smtClean="0"/>
              <a:t>値域サイズ：</a:t>
            </a:r>
            <a:r>
              <a:rPr lang="en-US" altLang="ja-JP" dirty="0" smtClean="0"/>
              <a:t>3</a:t>
            </a:r>
          </a:p>
          <a:p>
            <a:pPr marL="285750" indent="-285750">
              <a:buFont typeface="Arial" pitchFamily="34" charset="0"/>
              <a:buChar char="•"/>
            </a:pPr>
            <a:r>
              <a:rPr lang="ja-JP" altLang="en-US" dirty="0" smtClean="0"/>
              <a:t>制約の数：</a:t>
            </a:r>
            <a:r>
              <a:rPr lang="en-US" altLang="ja-JP" dirty="0" smtClean="0"/>
              <a:t>1997</a:t>
            </a:r>
          </a:p>
        </p:txBody>
      </p:sp>
      <p:sp>
        <p:nvSpPr>
          <p:cNvPr id="14" name="テキスト ボックス 13"/>
          <p:cNvSpPr txBox="1"/>
          <p:nvPr/>
        </p:nvSpPr>
        <p:spPr>
          <a:xfrm>
            <a:off x="2943095" y="5301208"/>
            <a:ext cx="2066591" cy="923330"/>
          </a:xfrm>
          <a:prstGeom prst="rect">
            <a:avLst/>
          </a:prstGeom>
          <a:noFill/>
        </p:spPr>
        <p:txBody>
          <a:bodyPr wrap="none" rtlCol="0">
            <a:spAutoFit/>
          </a:bodyPr>
          <a:lstStyle/>
          <a:p>
            <a:r>
              <a:rPr lang="ja-JP" altLang="en-US" dirty="0" smtClean="0"/>
              <a:t>制約にかかるコスト</a:t>
            </a:r>
            <a:endParaRPr lang="en-US" altLang="ja-JP" dirty="0" smtClean="0"/>
          </a:p>
          <a:p>
            <a:pPr marL="285750" indent="-285750">
              <a:buFont typeface="Arial" pitchFamily="34" charset="0"/>
              <a:buChar char="•"/>
            </a:pPr>
            <a:r>
              <a:rPr lang="en-US" altLang="ja-JP" dirty="0"/>
              <a:t>{1,2,…,10</a:t>
            </a:r>
            <a:r>
              <a:rPr lang="en-US" altLang="ja-JP" baseline="30000" dirty="0"/>
              <a:t>6</a:t>
            </a:r>
            <a:r>
              <a:rPr lang="en-US" altLang="ja-JP" dirty="0"/>
              <a:t>}</a:t>
            </a:r>
            <a:r>
              <a:rPr lang="ja-JP" altLang="en-US" dirty="0"/>
              <a:t>から</a:t>
            </a:r>
            <a:r>
              <a:rPr lang="en-US" altLang="ja-JP" dirty="0"/>
              <a:t/>
            </a:r>
            <a:br>
              <a:rPr lang="en-US" altLang="ja-JP" dirty="0"/>
            </a:br>
            <a:r>
              <a:rPr lang="ja-JP" altLang="en-US" dirty="0"/>
              <a:t>ランダムに</a:t>
            </a:r>
            <a:r>
              <a:rPr lang="ja-JP" altLang="en-US" dirty="0" smtClean="0"/>
              <a:t>選択</a:t>
            </a:r>
            <a:endParaRPr lang="en-US" altLang="ja-JP" dirty="0"/>
          </a:p>
        </p:txBody>
      </p:sp>
      <p:sp>
        <p:nvSpPr>
          <p:cNvPr id="17" name="テキスト ボックス 16"/>
          <p:cNvSpPr txBox="1"/>
          <p:nvPr/>
        </p:nvSpPr>
        <p:spPr>
          <a:xfrm>
            <a:off x="5436096" y="5373216"/>
            <a:ext cx="3406702" cy="646331"/>
          </a:xfrm>
          <a:prstGeom prst="rect">
            <a:avLst/>
          </a:prstGeom>
          <a:noFill/>
        </p:spPr>
        <p:txBody>
          <a:bodyPr wrap="none" rtlCol="0">
            <a:spAutoFit/>
          </a:bodyPr>
          <a:lstStyle/>
          <a:p>
            <a:pPr marL="285750" indent="-285750">
              <a:buFont typeface="Arial" pitchFamily="34" charset="0"/>
              <a:buChar char="•"/>
            </a:pPr>
            <a:r>
              <a:rPr kumimoji="1" lang="ja-JP" altLang="en-US" dirty="0" smtClean="0"/>
              <a:t>サイクル数：</a:t>
            </a:r>
            <a:r>
              <a:rPr kumimoji="1" lang="en-US" altLang="ja-JP" dirty="0" smtClean="0"/>
              <a:t>{50, 100, 150, 200</a:t>
            </a:r>
            <a:r>
              <a:rPr lang="en-US" altLang="ja-JP" dirty="0" smtClean="0"/>
              <a:t>,</a:t>
            </a:r>
            <a:br>
              <a:rPr lang="en-US" altLang="ja-JP" dirty="0" smtClean="0"/>
            </a:br>
            <a:r>
              <a:rPr lang="en-US" altLang="ja-JP" dirty="0" smtClean="0"/>
              <a:t>250, 300, 350, 400, 450, 500</a:t>
            </a:r>
            <a:r>
              <a:rPr kumimoji="1" lang="en-US" altLang="ja-JP" dirty="0" smtClean="0"/>
              <a:t>}</a:t>
            </a:r>
            <a:endParaRPr kumimoji="1" lang="ja-JP" altLang="en-US" dirty="0"/>
          </a:p>
        </p:txBody>
      </p:sp>
      <p:graphicFrame>
        <p:nvGraphicFramePr>
          <p:cNvPr id="10" name="グラフ 9"/>
          <p:cNvGraphicFramePr>
            <a:graphicFrameLocks/>
          </p:cNvGraphicFramePr>
          <p:nvPr>
            <p:extLst>
              <p:ext uri="{D42A27DB-BD31-4B8C-83A1-F6EECF244321}">
                <p14:modId xmlns:p14="http://schemas.microsoft.com/office/powerpoint/2010/main" val="1313390716"/>
              </p:ext>
            </p:extLst>
          </p:nvPr>
        </p:nvGraphicFramePr>
        <p:xfrm>
          <a:off x="107504" y="1628800"/>
          <a:ext cx="396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2415871597"/>
              </p:ext>
            </p:extLst>
          </p:nvPr>
        </p:nvGraphicFramePr>
        <p:xfrm>
          <a:off x="4018920" y="1628800"/>
          <a:ext cx="5040000" cy="36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610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457200" y="1600200"/>
            <a:ext cx="8229600" cy="3628999"/>
          </a:xfrm>
        </p:spPr>
        <p:txBody>
          <a:bodyPr>
            <a:normAutofit/>
          </a:bodyPr>
          <a:lstStyle/>
          <a:p>
            <a:r>
              <a:rPr kumimoji="1" lang="ja-JP" altLang="en-US" dirty="0" smtClean="0"/>
              <a:t>緩和・分解・調整法の概要と分散問題解決への適用例を示した．</a:t>
            </a:r>
            <a:endParaRPr kumimoji="1" lang="en-US" altLang="ja-JP" dirty="0" smtClean="0"/>
          </a:p>
          <a:p>
            <a:r>
              <a:rPr lang="ja-JP" altLang="en-US" dirty="0" smtClean="0"/>
              <a:t>一般的な特徴：</a:t>
            </a:r>
            <a:endParaRPr lang="en-US" altLang="ja-JP" dirty="0" smtClean="0"/>
          </a:p>
          <a:p>
            <a:pPr lvl="1"/>
            <a:r>
              <a:rPr lang="ja-JP" altLang="en-US" dirty="0" smtClean="0"/>
              <a:t>実行不可能解から最適解へ接近する．</a:t>
            </a:r>
            <a:endParaRPr lang="en-US" altLang="ja-JP" dirty="0" smtClean="0"/>
          </a:p>
          <a:p>
            <a:pPr lvl="1"/>
            <a:r>
              <a:rPr lang="ja-JP" altLang="en-US" dirty="0" smtClean="0"/>
              <a:t>非厳密解法だが，一般に最適値の上界と下界が得られる．</a:t>
            </a:r>
            <a:endParaRPr lang="en-US" altLang="ja-JP" dirty="0" smtClean="0"/>
          </a:p>
          <a:p>
            <a:pPr lvl="1"/>
            <a:r>
              <a:rPr lang="ja-JP" altLang="en-US" dirty="0" smtClean="0"/>
              <a:t>非同期的ではなく局所同期的に動作する．</a:t>
            </a:r>
            <a:endParaRPr lang="en-US" altLang="ja-JP"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Times New Roman" pitchFamily="18" charset="0"/>
                <a:cs typeface="Times New Roman" pitchFamily="18" charset="0"/>
              </a:rPr>
              <a:t>関連文献</a:t>
            </a:r>
            <a:endParaRPr lang="en-US" altLang="ja-JP" dirty="0" smtClean="0">
              <a:latin typeface="Times New Roman" pitchFamily="18" charset="0"/>
              <a:cs typeface="Times New Roman" pitchFamily="18" charset="0"/>
            </a:endParaRPr>
          </a:p>
        </p:txBody>
      </p:sp>
      <p:sp>
        <p:nvSpPr>
          <p:cNvPr id="4" name="テキスト ボックス 3"/>
          <p:cNvSpPr txBox="1"/>
          <p:nvPr/>
        </p:nvSpPr>
        <p:spPr>
          <a:xfrm>
            <a:off x="395536" y="1772816"/>
            <a:ext cx="8335295" cy="3785652"/>
          </a:xfrm>
          <a:prstGeom prst="rect">
            <a:avLst/>
          </a:prstGeom>
          <a:noFill/>
        </p:spPr>
        <p:txBody>
          <a:bodyPr wrap="none" rtlCol="0">
            <a:spAutoFit/>
          </a:bodyPr>
          <a:lstStyle/>
          <a:p>
            <a:r>
              <a:rPr lang="en-US" altLang="ja-JP" sz="1600" dirty="0" smtClean="0">
                <a:latin typeface="Times New Roman" pitchFamily="18" charset="0"/>
                <a:cs typeface="Times New Roman" pitchFamily="18" charset="0"/>
              </a:rPr>
              <a:t>[1] Daisuke </a:t>
            </a:r>
            <a:r>
              <a:rPr lang="en-US" altLang="ja-JP" sz="1600" dirty="0" err="1" smtClean="0">
                <a:latin typeface="Times New Roman" pitchFamily="18" charset="0"/>
                <a:cs typeface="Times New Roman" pitchFamily="18" charset="0"/>
              </a:rPr>
              <a:t>Hatano</a:t>
            </a:r>
            <a:r>
              <a:rPr lang="en-US" altLang="ja-JP" sz="1600" dirty="0" smtClean="0">
                <a:latin typeface="Times New Roman" pitchFamily="18" charset="0"/>
                <a:cs typeface="Times New Roman" pitchFamily="18" charset="0"/>
              </a:rPr>
              <a:t>, </a:t>
            </a:r>
            <a:r>
              <a:rPr lang="en-US" altLang="ja-JP" sz="1600" dirty="0" err="1" smtClean="0">
                <a:latin typeface="Times New Roman" pitchFamily="18" charset="0"/>
                <a:cs typeface="Times New Roman" pitchFamily="18" charset="0"/>
              </a:rPr>
              <a:t>Katsutoshi</a:t>
            </a:r>
            <a:r>
              <a:rPr lang="en-US" altLang="ja-JP" sz="1600" dirty="0" smtClean="0">
                <a:latin typeface="Times New Roman" pitchFamily="18" charset="0"/>
                <a:cs typeface="Times New Roman" pitchFamily="18" charset="0"/>
              </a:rPr>
              <a:t> Hirayama: </a:t>
            </a:r>
            <a:r>
              <a:rPr lang="en-US" altLang="ja-JP" sz="1600" dirty="0" err="1" smtClean="0">
                <a:latin typeface="Times New Roman" pitchFamily="18" charset="0"/>
                <a:cs typeface="Times New Roman" pitchFamily="18" charset="0"/>
              </a:rPr>
              <a:t>DeQED</a:t>
            </a:r>
            <a:r>
              <a:rPr lang="en-US" altLang="ja-JP" sz="1600" dirty="0" smtClean="0">
                <a:latin typeface="Times New Roman" pitchFamily="18" charset="0"/>
                <a:cs typeface="Times New Roman" pitchFamily="18" charset="0"/>
              </a:rPr>
              <a:t>: an Efficient Divide-and-Coordinate Algorithm</a:t>
            </a:r>
          </a:p>
          <a:p>
            <a:r>
              <a:rPr lang="en-US" altLang="ja-JP" sz="1600" dirty="0" smtClean="0">
                <a:latin typeface="Times New Roman" pitchFamily="18" charset="0"/>
                <a:cs typeface="Times New Roman" pitchFamily="18" charset="0"/>
              </a:rPr>
              <a:t>      for DCOP, </a:t>
            </a:r>
            <a:r>
              <a:rPr lang="en-US" altLang="ja-JP" sz="1600" i="1" dirty="0" smtClean="0">
                <a:latin typeface="Times New Roman" pitchFamily="18" charset="0"/>
                <a:cs typeface="Times New Roman" pitchFamily="18" charset="0"/>
              </a:rPr>
              <a:t>IJCAI-2013</a:t>
            </a:r>
            <a:r>
              <a:rPr lang="en-US" altLang="ja-JP" sz="1600" dirty="0" smtClean="0">
                <a:latin typeface="Times New Roman" pitchFamily="18" charset="0"/>
                <a:cs typeface="Times New Roman" pitchFamily="18" charset="0"/>
              </a:rPr>
              <a:t>, to appear</a:t>
            </a:r>
          </a:p>
          <a:p>
            <a:endParaRPr lang="en-US" altLang="ja-JP" sz="1600" dirty="0" smtClean="0">
              <a:latin typeface="Times New Roman" pitchFamily="18" charset="0"/>
              <a:cs typeface="Times New Roman" pitchFamily="18" charset="0"/>
            </a:endParaRPr>
          </a:p>
          <a:p>
            <a:r>
              <a:rPr lang="en-US" altLang="ja-JP" sz="1600" dirty="0" smtClean="0">
                <a:latin typeface="Times New Roman" pitchFamily="18" charset="0"/>
                <a:cs typeface="Times New Roman" pitchFamily="18" charset="0"/>
              </a:rPr>
              <a:t>[2] Kenta </a:t>
            </a:r>
            <a:r>
              <a:rPr lang="en-US" altLang="ja-JP" sz="1600" dirty="0" err="1" smtClean="0">
                <a:latin typeface="Times New Roman" pitchFamily="18" charset="0"/>
                <a:cs typeface="Times New Roman" pitchFamily="18" charset="0"/>
              </a:rPr>
              <a:t>Hanada</a:t>
            </a:r>
            <a:r>
              <a:rPr lang="en-US" altLang="ja-JP" sz="1600" dirty="0" smtClean="0">
                <a:latin typeface="Times New Roman" pitchFamily="18" charset="0"/>
                <a:cs typeface="Times New Roman" pitchFamily="18" charset="0"/>
              </a:rPr>
              <a:t>, </a:t>
            </a:r>
            <a:r>
              <a:rPr lang="en-US" altLang="ja-JP" sz="1600" dirty="0" err="1" smtClean="0">
                <a:latin typeface="Times New Roman" pitchFamily="18" charset="0"/>
                <a:cs typeface="Times New Roman" pitchFamily="18" charset="0"/>
              </a:rPr>
              <a:t>Katsutoshi</a:t>
            </a:r>
            <a:r>
              <a:rPr lang="en-US" altLang="ja-JP" sz="1600" dirty="0" smtClean="0">
                <a:latin typeface="Times New Roman" pitchFamily="18" charset="0"/>
                <a:cs typeface="Times New Roman" pitchFamily="18" charset="0"/>
              </a:rPr>
              <a:t> Hirayama: Distributed </a:t>
            </a:r>
            <a:r>
              <a:rPr lang="en-US" altLang="ja-JP" sz="1600" dirty="0" err="1" smtClean="0">
                <a:latin typeface="Times New Roman" pitchFamily="18" charset="0"/>
                <a:cs typeface="Times New Roman" pitchFamily="18" charset="0"/>
              </a:rPr>
              <a:t>Lagrangian</a:t>
            </a:r>
            <a:r>
              <a:rPr lang="en-US" altLang="ja-JP" sz="1600" dirty="0" smtClean="0">
                <a:latin typeface="Times New Roman" pitchFamily="18" charset="0"/>
                <a:cs typeface="Times New Roman" pitchFamily="18" charset="0"/>
              </a:rPr>
              <a:t> Relaxation Protocol for the</a:t>
            </a:r>
          </a:p>
          <a:p>
            <a:r>
              <a:rPr lang="en-US" altLang="ja-JP" sz="1600" dirty="0" smtClean="0">
                <a:latin typeface="Times New Roman" pitchFamily="18" charset="0"/>
                <a:cs typeface="Times New Roman" pitchFamily="18" charset="0"/>
              </a:rPr>
              <a:t>      Over-constrained Generalized Mutual Assignment Problem, </a:t>
            </a:r>
            <a:r>
              <a:rPr lang="en-US" altLang="ja-JP" sz="1600" i="1" dirty="0" smtClean="0">
                <a:latin typeface="Times New Roman" pitchFamily="18" charset="0"/>
                <a:cs typeface="Times New Roman" pitchFamily="18" charset="0"/>
              </a:rPr>
              <a:t>PRIMA-2011</a:t>
            </a:r>
            <a:r>
              <a:rPr lang="en-US" altLang="ja-JP" sz="1600" dirty="0" smtClean="0">
                <a:latin typeface="Times New Roman" pitchFamily="18" charset="0"/>
                <a:cs typeface="Times New Roman" pitchFamily="18" charset="0"/>
              </a:rPr>
              <a:t>, pp.174-186.</a:t>
            </a:r>
          </a:p>
          <a:p>
            <a:endParaRPr lang="en-US" altLang="ja-JP" sz="1600" dirty="0" smtClean="0">
              <a:latin typeface="Times New Roman" pitchFamily="18" charset="0"/>
              <a:cs typeface="Times New Roman" pitchFamily="18" charset="0"/>
            </a:endParaRPr>
          </a:p>
          <a:p>
            <a:r>
              <a:rPr kumimoji="1" lang="en-US" altLang="ja-JP" sz="1600" dirty="0" smtClean="0">
                <a:latin typeface="Times New Roman" pitchFamily="18" charset="0"/>
                <a:cs typeface="Times New Roman" pitchFamily="18" charset="0"/>
              </a:rPr>
              <a:t>[3</a:t>
            </a:r>
            <a:r>
              <a:rPr lang="en-US" altLang="ja-JP" sz="1600" dirty="0" smtClean="0">
                <a:latin typeface="Times New Roman" pitchFamily="18" charset="0"/>
                <a:cs typeface="Times New Roman" pitchFamily="18" charset="0"/>
              </a:rPr>
              <a:t>]</a:t>
            </a:r>
            <a:r>
              <a:rPr kumimoji="1" lang="en-US" altLang="ja-JP" sz="1600" dirty="0" smtClean="0">
                <a:latin typeface="Times New Roman" pitchFamily="18" charset="0"/>
                <a:cs typeface="Times New Roman" pitchFamily="18" charset="0"/>
              </a:rPr>
              <a:t> </a:t>
            </a:r>
            <a:r>
              <a:rPr lang="en-US" altLang="ja-JP" sz="1600" dirty="0" err="1" smtClean="0">
                <a:latin typeface="Times New Roman" pitchFamily="18" charset="0"/>
                <a:cs typeface="Times New Roman" pitchFamily="18" charset="0"/>
              </a:rPr>
              <a:t>Katsutoshi</a:t>
            </a:r>
            <a:r>
              <a:rPr lang="en-US" altLang="ja-JP" sz="1600" dirty="0" smtClean="0">
                <a:latin typeface="Times New Roman" pitchFamily="18" charset="0"/>
                <a:cs typeface="Times New Roman" pitchFamily="18" charset="0"/>
              </a:rPr>
              <a:t> Hirayama, Toshihiro Matsui, Makoto </a:t>
            </a:r>
            <a:r>
              <a:rPr lang="en-US" altLang="ja-JP" sz="1600" dirty="0" err="1" smtClean="0">
                <a:latin typeface="Times New Roman" pitchFamily="18" charset="0"/>
                <a:cs typeface="Times New Roman" pitchFamily="18" charset="0"/>
              </a:rPr>
              <a:t>Yokoo</a:t>
            </a:r>
            <a:r>
              <a:rPr lang="en-US" altLang="ja-JP" sz="1600" dirty="0" smtClean="0">
                <a:latin typeface="Times New Roman" pitchFamily="18" charset="0"/>
                <a:cs typeface="Times New Roman" pitchFamily="18" charset="0"/>
              </a:rPr>
              <a:t>: Adaptive Price Update in Distributed</a:t>
            </a:r>
          </a:p>
          <a:p>
            <a:r>
              <a:rPr lang="en-US" altLang="ja-JP" sz="1600" dirty="0" smtClean="0">
                <a:latin typeface="Times New Roman" pitchFamily="18" charset="0"/>
                <a:cs typeface="Times New Roman" pitchFamily="18" charset="0"/>
              </a:rPr>
              <a:t>      </a:t>
            </a:r>
            <a:r>
              <a:rPr lang="en-US" altLang="ja-JP" sz="1600" dirty="0" err="1" smtClean="0">
                <a:latin typeface="Times New Roman" pitchFamily="18" charset="0"/>
                <a:cs typeface="Times New Roman" pitchFamily="18" charset="0"/>
              </a:rPr>
              <a:t>Lagrangian</a:t>
            </a:r>
            <a:r>
              <a:rPr lang="en-US" altLang="ja-JP" sz="1600" dirty="0" smtClean="0">
                <a:latin typeface="Times New Roman" pitchFamily="18" charset="0"/>
                <a:cs typeface="Times New Roman" pitchFamily="18" charset="0"/>
              </a:rPr>
              <a:t> Relaxation Protocol, </a:t>
            </a:r>
            <a:r>
              <a:rPr lang="en-US" altLang="ja-JP" sz="1600" i="1" dirty="0" smtClean="0">
                <a:latin typeface="Times New Roman" pitchFamily="18" charset="0"/>
                <a:cs typeface="Times New Roman" pitchFamily="18" charset="0"/>
              </a:rPr>
              <a:t>AAMAS-2009</a:t>
            </a:r>
            <a:r>
              <a:rPr lang="en-US" altLang="ja-JP" sz="1600" dirty="0" smtClean="0">
                <a:latin typeface="Times New Roman" pitchFamily="18" charset="0"/>
                <a:cs typeface="Times New Roman" pitchFamily="18" charset="0"/>
              </a:rPr>
              <a:t>, pp.1033-1040.</a:t>
            </a:r>
          </a:p>
          <a:p>
            <a:endParaRPr lang="en-US" altLang="ja-JP" sz="1600" dirty="0" smtClean="0">
              <a:latin typeface="Times New Roman" pitchFamily="18" charset="0"/>
              <a:cs typeface="Times New Roman" pitchFamily="18" charset="0"/>
            </a:endParaRPr>
          </a:p>
          <a:p>
            <a:r>
              <a:rPr lang="en-US" altLang="ja-JP" sz="1600" dirty="0" smtClean="0">
                <a:latin typeface="Times New Roman" pitchFamily="18" charset="0"/>
                <a:cs typeface="Times New Roman" pitchFamily="18" charset="0"/>
              </a:rPr>
              <a:t>[</a:t>
            </a:r>
            <a:r>
              <a:rPr kumimoji="1" lang="en-US" altLang="ja-JP" sz="1600" dirty="0" smtClean="0">
                <a:latin typeface="Times New Roman" pitchFamily="18" charset="0"/>
                <a:cs typeface="Times New Roman" pitchFamily="18" charset="0"/>
              </a:rPr>
              <a:t>4</a:t>
            </a:r>
            <a:r>
              <a:rPr lang="en-US" altLang="ja-JP" sz="1600" dirty="0" smtClean="0">
                <a:latin typeface="Times New Roman" pitchFamily="18" charset="0"/>
                <a:cs typeface="Times New Roman" pitchFamily="18" charset="0"/>
              </a:rPr>
              <a:t>]</a:t>
            </a:r>
            <a:r>
              <a:rPr kumimoji="1" lang="en-US" altLang="ja-JP" sz="1600" dirty="0" smtClean="0">
                <a:latin typeface="Times New Roman" pitchFamily="18" charset="0"/>
                <a:cs typeface="Times New Roman" pitchFamily="18" charset="0"/>
              </a:rPr>
              <a:t> </a:t>
            </a:r>
            <a:r>
              <a:rPr lang="en-US" altLang="ja-JP" sz="1600" dirty="0" err="1" smtClean="0">
                <a:latin typeface="Times New Roman" pitchFamily="18" charset="0"/>
                <a:cs typeface="Times New Roman" pitchFamily="18" charset="0"/>
              </a:rPr>
              <a:t>Katsutoshi</a:t>
            </a:r>
            <a:r>
              <a:rPr lang="en-US" altLang="ja-JP" sz="1600" dirty="0" smtClean="0">
                <a:latin typeface="Times New Roman" pitchFamily="18" charset="0"/>
                <a:cs typeface="Times New Roman" pitchFamily="18" charset="0"/>
              </a:rPr>
              <a:t> Hirayama: An </a:t>
            </a:r>
            <a:r>
              <a:rPr lang="el-GR" altLang="ja-JP" sz="1600" dirty="0" smtClean="0">
                <a:latin typeface="Times New Roman" pitchFamily="18" charset="0"/>
                <a:cs typeface="Times New Roman" pitchFamily="18" charset="0"/>
              </a:rPr>
              <a:t>α-</a:t>
            </a:r>
            <a:r>
              <a:rPr lang="en-US" altLang="ja-JP" sz="1600" dirty="0" smtClean="0">
                <a:latin typeface="Times New Roman" pitchFamily="18" charset="0"/>
                <a:cs typeface="Times New Roman" pitchFamily="18" charset="0"/>
              </a:rPr>
              <a:t>approximation Protocol for the Generalized Mutual Assignment</a:t>
            </a:r>
          </a:p>
          <a:p>
            <a:r>
              <a:rPr lang="en-US" altLang="ja-JP" sz="1600" dirty="0" smtClean="0">
                <a:latin typeface="Times New Roman" pitchFamily="18" charset="0"/>
                <a:cs typeface="Times New Roman" pitchFamily="18" charset="0"/>
              </a:rPr>
              <a:t>      Problem, </a:t>
            </a:r>
            <a:r>
              <a:rPr lang="en-US" altLang="ja-JP" sz="1600" i="1" dirty="0" smtClean="0">
                <a:latin typeface="Times New Roman" pitchFamily="18" charset="0"/>
                <a:cs typeface="Times New Roman" pitchFamily="18" charset="0"/>
              </a:rPr>
              <a:t>AAAI-2007</a:t>
            </a:r>
            <a:r>
              <a:rPr lang="en-US" altLang="ja-JP" sz="1600" dirty="0" smtClean="0">
                <a:latin typeface="Times New Roman" pitchFamily="18" charset="0"/>
                <a:cs typeface="Times New Roman" pitchFamily="18" charset="0"/>
              </a:rPr>
              <a:t>, pp.744-749.</a:t>
            </a:r>
          </a:p>
          <a:p>
            <a:endParaRPr lang="en-US" altLang="ja-JP" sz="1600" dirty="0" smtClean="0">
              <a:latin typeface="Times New Roman" pitchFamily="18" charset="0"/>
              <a:cs typeface="Times New Roman" pitchFamily="18" charset="0"/>
            </a:endParaRPr>
          </a:p>
          <a:p>
            <a:r>
              <a:rPr lang="en-US" altLang="ja-JP" sz="1600" dirty="0" smtClean="0">
                <a:latin typeface="Times New Roman" pitchFamily="18" charset="0"/>
                <a:cs typeface="Times New Roman" pitchFamily="18" charset="0"/>
              </a:rPr>
              <a:t>[5] </a:t>
            </a:r>
            <a:r>
              <a:rPr lang="en-US" altLang="ja-JP" sz="1600" dirty="0" err="1" smtClean="0">
                <a:latin typeface="Times New Roman" pitchFamily="18" charset="0"/>
                <a:cs typeface="Times New Roman" pitchFamily="18" charset="0"/>
              </a:rPr>
              <a:t>Katsutoshi</a:t>
            </a:r>
            <a:r>
              <a:rPr lang="en-US" altLang="ja-JP" sz="1600" dirty="0" smtClean="0">
                <a:latin typeface="Times New Roman" pitchFamily="18" charset="0"/>
                <a:cs typeface="Times New Roman" pitchFamily="18" charset="0"/>
              </a:rPr>
              <a:t> Hirayama: A New Approach to Distributed Task Assignment using </a:t>
            </a:r>
            <a:r>
              <a:rPr lang="en-US" altLang="ja-JP" sz="1600" dirty="0" err="1" smtClean="0">
                <a:latin typeface="Times New Roman" pitchFamily="18" charset="0"/>
                <a:cs typeface="Times New Roman" pitchFamily="18" charset="0"/>
              </a:rPr>
              <a:t>Lagrangian</a:t>
            </a:r>
            <a:endParaRPr lang="en-US" altLang="ja-JP" sz="1600" dirty="0" smtClean="0">
              <a:latin typeface="Times New Roman" pitchFamily="18" charset="0"/>
              <a:cs typeface="Times New Roman" pitchFamily="18" charset="0"/>
            </a:endParaRPr>
          </a:p>
          <a:p>
            <a:r>
              <a:rPr lang="en-US" altLang="ja-JP" sz="1600" dirty="0" smtClean="0">
                <a:latin typeface="Times New Roman" pitchFamily="18" charset="0"/>
                <a:cs typeface="Times New Roman" pitchFamily="18" charset="0"/>
              </a:rPr>
              <a:t>      Decomposition and Distributed Constraint Satisfaction, </a:t>
            </a:r>
            <a:r>
              <a:rPr lang="en-US" altLang="ja-JP" sz="1600" i="1" dirty="0" smtClean="0">
                <a:latin typeface="Times New Roman" pitchFamily="18" charset="0"/>
                <a:cs typeface="Times New Roman" pitchFamily="18" charset="0"/>
              </a:rPr>
              <a:t>AAAI-2006</a:t>
            </a:r>
            <a:r>
              <a:rPr lang="en-US" altLang="ja-JP" sz="1600" dirty="0" smtClean="0">
                <a:latin typeface="Times New Roman" pitchFamily="18" charset="0"/>
                <a:cs typeface="Times New Roman" pitchFamily="18" charset="0"/>
              </a:rPr>
              <a:t>, pp.660-665.</a:t>
            </a:r>
          </a:p>
          <a:p>
            <a:endParaRPr kumimoji="1" lang="ja-JP" alt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eaLnBrk="1" hangingPunct="1"/>
            <a:r>
              <a:rPr lang="ja-JP" altLang="en-US" smtClean="0"/>
              <a:t>一般化</a:t>
            </a:r>
            <a:r>
              <a:rPr lang="ja-JP" altLang="en-US" smtClean="0">
                <a:solidFill>
                  <a:schemeClr val="bg2"/>
                </a:solidFill>
              </a:rPr>
              <a:t>相互</a:t>
            </a:r>
            <a:r>
              <a:rPr lang="ja-JP" altLang="en-US" smtClean="0"/>
              <a:t>割当問題</a:t>
            </a:r>
          </a:p>
        </p:txBody>
      </p:sp>
      <p:sp>
        <p:nvSpPr>
          <p:cNvPr id="3" name="コンテンツ プレースホルダ 2"/>
          <p:cNvSpPr>
            <a:spLocks noGrp="1"/>
          </p:cNvSpPr>
          <p:nvPr>
            <p:ph idx="1"/>
          </p:nvPr>
        </p:nvSpPr>
        <p:spPr>
          <a:xfrm>
            <a:off x="457200" y="1600200"/>
            <a:ext cx="8229600" cy="1108075"/>
          </a:xfrm>
        </p:spPr>
        <p:txBody>
          <a:bodyPr rtlCol="0">
            <a:normAutofit fontScale="77500" lnSpcReduction="20000"/>
          </a:bodyPr>
          <a:lstStyle/>
          <a:p>
            <a:pPr eaLnBrk="1" fontAlgn="auto" hangingPunct="1">
              <a:spcAft>
                <a:spcPts val="0"/>
              </a:spcAft>
              <a:defRPr/>
            </a:pPr>
            <a:r>
              <a:rPr lang="ja-JP" altLang="en-US" dirty="0" smtClean="0"/>
              <a:t>組合せ最適化問題</a:t>
            </a:r>
            <a:endParaRPr lang="en-US" altLang="ja-JP" dirty="0" smtClean="0"/>
          </a:p>
          <a:p>
            <a:pPr lvl="1" eaLnBrk="1" fontAlgn="auto" hangingPunct="1">
              <a:spcAft>
                <a:spcPts val="0"/>
              </a:spcAft>
              <a:defRPr/>
            </a:pPr>
            <a:r>
              <a:rPr lang="ja-JP" altLang="en-US" dirty="0" smtClean="0"/>
              <a:t>ＮＰ困難，実行可能性の判定もＮＰ完全</a:t>
            </a:r>
            <a:endParaRPr lang="en-US" altLang="ja-JP" dirty="0" smtClean="0"/>
          </a:p>
          <a:p>
            <a:pPr lvl="1" eaLnBrk="1" fontAlgn="auto" hangingPunct="1">
              <a:spcAft>
                <a:spcPts val="0"/>
              </a:spcAft>
              <a:defRPr/>
            </a:pPr>
            <a:r>
              <a:rPr lang="ja-JP" altLang="en-US" dirty="0" smtClean="0"/>
              <a:t>等式制約，不等式制約を含む整数計画問題</a:t>
            </a:r>
            <a:endParaRPr lang="en-US" altLang="ja-JP" dirty="0" smtClean="0"/>
          </a:p>
        </p:txBody>
      </p:sp>
      <p:sp>
        <p:nvSpPr>
          <p:cNvPr id="33799" name="Rectangle 101"/>
          <p:cNvSpPr>
            <a:spLocks noChangeArrowheads="1"/>
          </p:cNvSpPr>
          <p:nvPr/>
        </p:nvSpPr>
        <p:spPr bwMode="auto">
          <a:xfrm>
            <a:off x="5803900" y="3702050"/>
            <a:ext cx="381000" cy="228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33800" name="Rectangle 102"/>
          <p:cNvSpPr>
            <a:spLocks noChangeArrowheads="1"/>
          </p:cNvSpPr>
          <p:nvPr/>
        </p:nvSpPr>
        <p:spPr bwMode="auto">
          <a:xfrm>
            <a:off x="7099300" y="3702050"/>
            <a:ext cx="381000" cy="228600"/>
          </a:xfrm>
          <a:prstGeom prst="rect">
            <a:avLst/>
          </a:prstGeom>
          <a:solidFill>
            <a:srgbClr val="FF3300"/>
          </a:solidFill>
          <a:ln w="9525">
            <a:solidFill>
              <a:schemeClr val="tx1"/>
            </a:solidFill>
            <a:miter lim="800000"/>
            <a:headEnd/>
            <a:tailEnd/>
          </a:ln>
        </p:spPr>
        <p:txBody>
          <a:bodyPr wrap="none" anchor="ctr"/>
          <a:lstStyle/>
          <a:p>
            <a:endParaRPr lang="ja-JP" altLang="en-US"/>
          </a:p>
        </p:txBody>
      </p:sp>
      <p:sp>
        <p:nvSpPr>
          <p:cNvPr id="33801" name="Rectangle 103"/>
          <p:cNvSpPr>
            <a:spLocks noChangeArrowheads="1"/>
          </p:cNvSpPr>
          <p:nvPr/>
        </p:nvSpPr>
        <p:spPr bwMode="auto">
          <a:xfrm>
            <a:off x="8394700" y="3702050"/>
            <a:ext cx="381000" cy="228600"/>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3802" name="Rectangle 104"/>
          <p:cNvSpPr>
            <a:spLocks noChangeArrowheads="1"/>
          </p:cNvSpPr>
          <p:nvPr/>
        </p:nvSpPr>
        <p:spPr bwMode="auto">
          <a:xfrm>
            <a:off x="6108700" y="4921250"/>
            <a:ext cx="381000" cy="9906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3803" name="Rectangle 105"/>
          <p:cNvSpPr>
            <a:spLocks noChangeArrowheads="1"/>
          </p:cNvSpPr>
          <p:nvPr/>
        </p:nvSpPr>
        <p:spPr bwMode="auto">
          <a:xfrm>
            <a:off x="7861300" y="5149850"/>
            <a:ext cx="381000" cy="7620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33804" name="Text Box 106"/>
          <p:cNvSpPr txBox="1">
            <a:spLocks noChangeArrowheads="1"/>
          </p:cNvSpPr>
          <p:nvPr/>
        </p:nvSpPr>
        <p:spPr bwMode="auto">
          <a:xfrm>
            <a:off x="5715000"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1</a:t>
            </a:r>
          </a:p>
        </p:txBody>
      </p:sp>
      <p:sp>
        <p:nvSpPr>
          <p:cNvPr id="33805" name="Text Box 107"/>
          <p:cNvSpPr txBox="1">
            <a:spLocks noChangeArrowheads="1"/>
          </p:cNvSpPr>
          <p:nvPr/>
        </p:nvSpPr>
        <p:spPr bwMode="auto">
          <a:xfrm>
            <a:off x="7011988"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2</a:t>
            </a:r>
          </a:p>
        </p:txBody>
      </p:sp>
      <p:sp>
        <p:nvSpPr>
          <p:cNvPr id="33806" name="Text Box 108"/>
          <p:cNvSpPr txBox="1">
            <a:spLocks noChangeArrowheads="1"/>
          </p:cNvSpPr>
          <p:nvPr/>
        </p:nvSpPr>
        <p:spPr bwMode="auto">
          <a:xfrm>
            <a:off x="8307388" y="3359150"/>
            <a:ext cx="558800" cy="366713"/>
          </a:xfrm>
          <a:prstGeom prst="rect">
            <a:avLst/>
          </a:prstGeom>
          <a:noFill/>
          <a:ln w="9525">
            <a:noFill/>
            <a:miter lim="800000"/>
            <a:headEnd/>
            <a:tailEnd/>
          </a:ln>
        </p:spPr>
        <p:txBody>
          <a:bodyPr wrap="none">
            <a:spAutoFit/>
          </a:bodyPr>
          <a:lstStyle/>
          <a:p>
            <a:pPr eaLnBrk="1" hangingPunct="1"/>
            <a:r>
              <a:rPr kumimoji="1" lang="ja-JP" altLang="en-US">
                <a:latin typeface="Verdana" pitchFamily="34" charset="0"/>
              </a:rPr>
              <a:t>財</a:t>
            </a:r>
            <a:r>
              <a:rPr kumimoji="1" lang="en-US" altLang="ja-JP">
                <a:latin typeface="Verdana" pitchFamily="34" charset="0"/>
              </a:rPr>
              <a:t>3</a:t>
            </a:r>
          </a:p>
        </p:txBody>
      </p:sp>
      <p:cxnSp>
        <p:nvCxnSpPr>
          <p:cNvPr id="33807" name="AutoShape 109"/>
          <p:cNvCxnSpPr>
            <a:cxnSpLocks noChangeShapeType="1"/>
            <a:stCxn id="33799" idx="2"/>
            <a:endCxn id="33802" idx="0"/>
          </p:cNvCxnSpPr>
          <p:nvPr/>
        </p:nvCxnSpPr>
        <p:spPr bwMode="auto">
          <a:xfrm>
            <a:off x="5994400" y="3930650"/>
            <a:ext cx="304800" cy="990600"/>
          </a:xfrm>
          <a:prstGeom prst="straightConnector1">
            <a:avLst/>
          </a:prstGeom>
          <a:noFill/>
          <a:ln w="9525">
            <a:solidFill>
              <a:schemeClr val="tx1"/>
            </a:solidFill>
            <a:round/>
            <a:headEnd/>
            <a:tailEnd type="arrow" w="med" len="med"/>
          </a:ln>
        </p:spPr>
      </p:cxnSp>
      <p:cxnSp>
        <p:nvCxnSpPr>
          <p:cNvPr id="33808" name="AutoShape 110"/>
          <p:cNvCxnSpPr>
            <a:cxnSpLocks noChangeShapeType="1"/>
            <a:stCxn id="33799" idx="2"/>
            <a:endCxn id="33803" idx="0"/>
          </p:cNvCxnSpPr>
          <p:nvPr/>
        </p:nvCxnSpPr>
        <p:spPr bwMode="auto">
          <a:xfrm>
            <a:off x="5994400" y="3930650"/>
            <a:ext cx="2057400" cy="1219200"/>
          </a:xfrm>
          <a:prstGeom prst="straightConnector1">
            <a:avLst/>
          </a:prstGeom>
          <a:noFill/>
          <a:ln w="9525">
            <a:solidFill>
              <a:schemeClr val="tx1"/>
            </a:solidFill>
            <a:round/>
            <a:headEnd/>
            <a:tailEnd type="arrow" w="med" len="med"/>
          </a:ln>
        </p:spPr>
      </p:cxnSp>
      <p:cxnSp>
        <p:nvCxnSpPr>
          <p:cNvPr id="33809" name="AutoShape 111"/>
          <p:cNvCxnSpPr>
            <a:cxnSpLocks noChangeShapeType="1"/>
            <a:stCxn id="33800" idx="2"/>
            <a:endCxn id="33802" idx="0"/>
          </p:cNvCxnSpPr>
          <p:nvPr/>
        </p:nvCxnSpPr>
        <p:spPr bwMode="auto">
          <a:xfrm flipH="1">
            <a:off x="6299200" y="3930650"/>
            <a:ext cx="990600" cy="990600"/>
          </a:xfrm>
          <a:prstGeom prst="straightConnector1">
            <a:avLst/>
          </a:prstGeom>
          <a:noFill/>
          <a:ln w="9525">
            <a:solidFill>
              <a:schemeClr val="tx1"/>
            </a:solidFill>
            <a:round/>
            <a:headEnd/>
            <a:tailEnd type="arrow" w="med" len="med"/>
          </a:ln>
        </p:spPr>
      </p:cxnSp>
      <p:cxnSp>
        <p:nvCxnSpPr>
          <p:cNvPr id="33810" name="AutoShape 112"/>
          <p:cNvCxnSpPr>
            <a:cxnSpLocks noChangeShapeType="1"/>
            <a:stCxn id="33800" idx="2"/>
            <a:endCxn id="33803" idx="0"/>
          </p:cNvCxnSpPr>
          <p:nvPr/>
        </p:nvCxnSpPr>
        <p:spPr bwMode="auto">
          <a:xfrm>
            <a:off x="7289800" y="3930650"/>
            <a:ext cx="762000" cy="1219200"/>
          </a:xfrm>
          <a:prstGeom prst="straightConnector1">
            <a:avLst/>
          </a:prstGeom>
          <a:noFill/>
          <a:ln w="9525">
            <a:solidFill>
              <a:schemeClr val="tx1"/>
            </a:solidFill>
            <a:round/>
            <a:headEnd/>
            <a:tailEnd type="arrow" w="med" len="med"/>
          </a:ln>
        </p:spPr>
      </p:cxnSp>
      <p:cxnSp>
        <p:nvCxnSpPr>
          <p:cNvPr id="33811" name="AutoShape 113"/>
          <p:cNvCxnSpPr>
            <a:cxnSpLocks noChangeShapeType="1"/>
            <a:stCxn id="33801" idx="2"/>
            <a:endCxn id="33802" idx="0"/>
          </p:cNvCxnSpPr>
          <p:nvPr/>
        </p:nvCxnSpPr>
        <p:spPr bwMode="auto">
          <a:xfrm flipH="1">
            <a:off x="6299200" y="3930650"/>
            <a:ext cx="2286000" cy="990600"/>
          </a:xfrm>
          <a:prstGeom prst="straightConnector1">
            <a:avLst/>
          </a:prstGeom>
          <a:noFill/>
          <a:ln w="9525">
            <a:solidFill>
              <a:schemeClr val="tx1"/>
            </a:solidFill>
            <a:round/>
            <a:headEnd/>
            <a:tailEnd type="arrow" w="med" len="med"/>
          </a:ln>
        </p:spPr>
      </p:cxnSp>
      <p:cxnSp>
        <p:nvCxnSpPr>
          <p:cNvPr id="33812" name="AutoShape 114"/>
          <p:cNvCxnSpPr>
            <a:cxnSpLocks noChangeShapeType="1"/>
            <a:stCxn id="33801" idx="2"/>
            <a:endCxn id="33803" idx="0"/>
          </p:cNvCxnSpPr>
          <p:nvPr/>
        </p:nvCxnSpPr>
        <p:spPr bwMode="auto">
          <a:xfrm flipH="1">
            <a:off x="8051800" y="3930650"/>
            <a:ext cx="533400" cy="1219200"/>
          </a:xfrm>
          <a:prstGeom prst="straightConnector1">
            <a:avLst/>
          </a:prstGeom>
          <a:noFill/>
          <a:ln w="9525">
            <a:solidFill>
              <a:schemeClr val="tx1"/>
            </a:solidFill>
            <a:round/>
            <a:headEnd/>
            <a:tailEnd type="arrow" w="med" len="med"/>
          </a:ln>
        </p:spPr>
      </p:cxnSp>
      <p:sp>
        <p:nvSpPr>
          <p:cNvPr id="33813" name="Text Box 115"/>
          <p:cNvSpPr txBox="1">
            <a:spLocks noChangeArrowheads="1"/>
          </p:cNvSpPr>
          <p:nvPr/>
        </p:nvSpPr>
        <p:spPr bwMode="auto">
          <a:xfrm>
            <a:off x="5842000" y="5988050"/>
            <a:ext cx="1000125"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Agent1</a:t>
            </a:r>
          </a:p>
        </p:txBody>
      </p:sp>
      <p:sp>
        <p:nvSpPr>
          <p:cNvPr id="33814" name="Text Box 116"/>
          <p:cNvSpPr txBox="1">
            <a:spLocks noChangeArrowheads="1"/>
          </p:cNvSpPr>
          <p:nvPr/>
        </p:nvSpPr>
        <p:spPr bwMode="auto">
          <a:xfrm>
            <a:off x="7556500" y="5962650"/>
            <a:ext cx="1000125" cy="366713"/>
          </a:xfrm>
          <a:prstGeom prst="rect">
            <a:avLst/>
          </a:prstGeom>
          <a:noFill/>
          <a:ln w="9525">
            <a:noFill/>
            <a:miter lim="800000"/>
            <a:headEnd/>
            <a:tailEnd/>
          </a:ln>
        </p:spPr>
        <p:txBody>
          <a:bodyPr wrap="none">
            <a:spAutoFit/>
          </a:bodyPr>
          <a:lstStyle/>
          <a:p>
            <a:pPr eaLnBrk="1" hangingPunct="1"/>
            <a:r>
              <a:rPr kumimoji="1" lang="en-US" altLang="ja-JP">
                <a:latin typeface="Verdana" pitchFamily="34" charset="0"/>
              </a:rPr>
              <a:t>Agent2</a:t>
            </a:r>
          </a:p>
        </p:txBody>
      </p:sp>
      <p:sp>
        <p:nvSpPr>
          <p:cNvPr id="33815" name="Text Box 117"/>
          <p:cNvSpPr txBox="1">
            <a:spLocks noChangeArrowheads="1"/>
          </p:cNvSpPr>
          <p:nvPr/>
        </p:nvSpPr>
        <p:spPr bwMode="auto">
          <a:xfrm>
            <a:off x="5803900" y="42354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(5,2)</a:t>
            </a:r>
          </a:p>
        </p:txBody>
      </p:sp>
      <p:sp>
        <p:nvSpPr>
          <p:cNvPr id="33816" name="Text Box 118"/>
          <p:cNvSpPr txBox="1">
            <a:spLocks noChangeArrowheads="1"/>
          </p:cNvSpPr>
          <p:nvPr/>
        </p:nvSpPr>
        <p:spPr bwMode="auto">
          <a:xfrm>
            <a:off x="7099300" y="48450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(4,2)</a:t>
            </a:r>
          </a:p>
        </p:txBody>
      </p:sp>
      <p:sp>
        <p:nvSpPr>
          <p:cNvPr id="33817" name="Text Box 119"/>
          <p:cNvSpPr txBox="1">
            <a:spLocks noChangeArrowheads="1"/>
          </p:cNvSpPr>
          <p:nvPr/>
        </p:nvSpPr>
        <p:spPr bwMode="auto">
          <a:xfrm>
            <a:off x="6642100" y="40068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(6,2)</a:t>
            </a:r>
          </a:p>
        </p:txBody>
      </p:sp>
      <p:sp>
        <p:nvSpPr>
          <p:cNvPr id="33818" name="Text Box 120"/>
          <p:cNvSpPr txBox="1">
            <a:spLocks noChangeArrowheads="1"/>
          </p:cNvSpPr>
          <p:nvPr/>
        </p:nvSpPr>
        <p:spPr bwMode="auto">
          <a:xfrm>
            <a:off x="7404100" y="44640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(2,2)</a:t>
            </a:r>
          </a:p>
        </p:txBody>
      </p:sp>
      <p:sp>
        <p:nvSpPr>
          <p:cNvPr id="33819" name="Text Box 121"/>
          <p:cNvSpPr txBox="1">
            <a:spLocks noChangeArrowheads="1"/>
          </p:cNvSpPr>
          <p:nvPr/>
        </p:nvSpPr>
        <p:spPr bwMode="auto">
          <a:xfrm>
            <a:off x="7556500" y="39306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(5,1)</a:t>
            </a:r>
          </a:p>
        </p:txBody>
      </p:sp>
      <p:sp>
        <p:nvSpPr>
          <p:cNvPr id="33820" name="Text Box 122"/>
          <p:cNvSpPr txBox="1">
            <a:spLocks noChangeArrowheads="1"/>
          </p:cNvSpPr>
          <p:nvPr/>
        </p:nvSpPr>
        <p:spPr bwMode="auto">
          <a:xfrm>
            <a:off x="8166100" y="4235450"/>
            <a:ext cx="700088" cy="336550"/>
          </a:xfrm>
          <a:prstGeom prst="rect">
            <a:avLst/>
          </a:prstGeom>
          <a:solidFill>
            <a:schemeClr val="bg1"/>
          </a:solidFill>
          <a:ln w="9525">
            <a:noFill/>
            <a:miter lim="800000"/>
            <a:headEnd/>
            <a:tailEnd/>
          </a:ln>
        </p:spPr>
        <p:txBody>
          <a:bodyPr wrap="none">
            <a:spAutoFit/>
          </a:bodyPr>
          <a:lstStyle/>
          <a:p>
            <a:pPr eaLnBrk="1" hangingPunct="1"/>
            <a:r>
              <a:rPr kumimoji="1" lang="en-US" altLang="ja-JP" sz="1600">
                <a:latin typeface="Verdana" pitchFamily="34" charset="0"/>
              </a:rPr>
              <a:t>(2,2)</a:t>
            </a:r>
          </a:p>
        </p:txBody>
      </p:sp>
      <p:sp>
        <p:nvSpPr>
          <p:cNvPr id="33821" name="Line 123"/>
          <p:cNvSpPr>
            <a:spLocks noChangeShapeType="1"/>
          </p:cNvSpPr>
          <p:nvPr/>
        </p:nvSpPr>
        <p:spPr bwMode="auto">
          <a:xfrm>
            <a:off x="5956300" y="4921250"/>
            <a:ext cx="0" cy="9906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3822" name="Text Box 124"/>
          <p:cNvSpPr txBox="1">
            <a:spLocks noChangeArrowheads="1"/>
          </p:cNvSpPr>
          <p:nvPr/>
        </p:nvSpPr>
        <p:spPr bwMode="auto">
          <a:xfrm>
            <a:off x="5651500" y="522605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4</a:t>
            </a:r>
          </a:p>
        </p:txBody>
      </p:sp>
      <p:sp>
        <p:nvSpPr>
          <p:cNvPr id="33823" name="Line 125"/>
          <p:cNvSpPr>
            <a:spLocks noChangeShapeType="1"/>
          </p:cNvSpPr>
          <p:nvPr/>
        </p:nvSpPr>
        <p:spPr bwMode="auto">
          <a:xfrm>
            <a:off x="8394700" y="5149850"/>
            <a:ext cx="0" cy="7620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3824" name="Text Box 126"/>
          <p:cNvSpPr txBox="1">
            <a:spLocks noChangeArrowheads="1"/>
          </p:cNvSpPr>
          <p:nvPr/>
        </p:nvSpPr>
        <p:spPr bwMode="auto">
          <a:xfrm>
            <a:off x="8394700" y="5378450"/>
            <a:ext cx="312738" cy="336550"/>
          </a:xfrm>
          <a:prstGeom prst="rect">
            <a:avLst/>
          </a:prstGeom>
          <a:noFill/>
          <a:ln w="9525">
            <a:noFill/>
            <a:miter lim="800000"/>
            <a:headEnd/>
            <a:tailEnd/>
          </a:ln>
        </p:spPr>
        <p:txBody>
          <a:bodyPr wrap="none">
            <a:spAutoFit/>
          </a:bodyPr>
          <a:lstStyle/>
          <a:p>
            <a:pPr eaLnBrk="1" hangingPunct="1"/>
            <a:r>
              <a:rPr kumimoji="1" lang="en-US" altLang="ja-JP" sz="1600">
                <a:latin typeface="Verdana" pitchFamily="34" charset="0"/>
              </a:rPr>
              <a:t>3</a:t>
            </a:r>
          </a:p>
        </p:txBody>
      </p:sp>
      <p:sp>
        <p:nvSpPr>
          <p:cNvPr id="33797" name="Text Box 127"/>
          <p:cNvSpPr txBox="1">
            <a:spLocks noChangeArrowheads="1"/>
          </p:cNvSpPr>
          <p:nvPr/>
        </p:nvSpPr>
        <p:spPr bwMode="auto">
          <a:xfrm>
            <a:off x="3563938" y="5805488"/>
            <a:ext cx="1955800" cy="336550"/>
          </a:xfrm>
          <a:prstGeom prst="rect">
            <a:avLst/>
          </a:prstGeom>
          <a:solidFill>
            <a:schemeClr val="bg1"/>
          </a:solidFill>
          <a:ln w="9525">
            <a:noFill/>
            <a:miter lim="800000"/>
            <a:headEnd/>
            <a:tailEnd/>
          </a:ln>
        </p:spPr>
        <p:txBody>
          <a:bodyPr wrap="none">
            <a:spAutoFit/>
          </a:bodyPr>
          <a:lstStyle/>
          <a:p>
            <a:pPr eaLnBrk="1" hangingPunct="1"/>
            <a:r>
              <a:rPr kumimoji="1" lang="ja-JP" altLang="en-US" sz="1600">
                <a:latin typeface="Verdana" pitchFamily="34" charset="0"/>
              </a:rPr>
              <a:t>（効用</a:t>
            </a:r>
            <a:r>
              <a:rPr kumimoji="1" lang="en-US" altLang="ja-JP" sz="1600">
                <a:latin typeface="Verdana" pitchFamily="34" charset="0"/>
              </a:rPr>
              <a:t>, </a:t>
            </a:r>
            <a:r>
              <a:rPr kumimoji="1" lang="ja-JP" altLang="en-US" sz="1600">
                <a:latin typeface="Verdana" pitchFamily="34" charset="0"/>
              </a:rPr>
              <a:t>資源消費量）</a:t>
            </a:r>
          </a:p>
        </p:txBody>
      </p:sp>
      <p:sp>
        <p:nvSpPr>
          <p:cNvPr id="33798" name="Text Box 146"/>
          <p:cNvSpPr txBox="1">
            <a:spLocks noChangeArrowheads="1"/>
          </p:cNvSpPr>
          <p:nvPr/>
        </p:nvSpPr>
        <p:spPr bwMode="auto">
          <a:xfrm>
            <a:off x="395288" y="3573463"/>
            <a:ext cx="4618572" cy="2031325"/>
          </a:xfrm>
          <a:prstGeom prst="rect">
            <a:avLst/>
          </a:prstGeom>
          <a:noFill/>
          <a:ln w="9525">
            <a:noFill/>
            <a:miter lim="800000"/>
            <a:headEnd/>
            <a:tailEnd/>
          </a:ln>
        </p:spPr>
        <p:txBody>
          <a:bodyPr wrap="none">
            <a:spAutoFit/>
          </a:bodyPr>
          <a:lstStyle/>
          <a:p>
            <a:pPr eaLnBrk="1" hangingPunct="1"/>
            <a:r>
              <a:rPr kumimoji="1" lang="ja-JP" altLang="en-US" dirty="0">
                <a:solidFill>
                  <a:srgbClr val="FF3300"/>
                </a:solidFill>
                <a:latin typeface="Verdana" pitchFamily="34" charset="0"/>
              </a:rPr>
              <a:t>目的：</a:t>
            </a:r>
          </a:p>
          <a:p>
            <a:pPr eaLnBrk="1" hangingPunct="1"/>
            <a:r>
              <a:rPr kumimoji="1" lang="ja-JP" altLang="en-US" dirty="0">
                <a:solidFill>
                  <a:srgbClr val="FF3300"/>
                </a:solidFill>
                <a:latin typeface="Verdana" pitchFamily="34" charset="0"/>
              </a:rPr>
              <a:t>　</a:t>
            </a:r>
            <a:r>
              <a:rPr kumimoji="1" lang="ja-JP" altLang="en-US" dirty="0">
                <a:latin typeface="Verdana" pitchFamily="34" charset="0"/>
              </a:rPr>
              <a:t>効用和が最大となる財の割当てを求める．</a:t>
            </a:r>
          </a:p>
          <a:p>
            <a:pPr eaLnBrk="1" hangingPunct="1"/>
            <a:r>
              <a:rPr kumimoji="1" lang="ja-JP" altLang="en-US" dirty="0">
                <a:solidFill>
                  <a:srgbClr val="FF3300"/>
                </a:solidFill>
                <a:latin typeface="Verdana" pitchFamily="34" charset="0"/>
              </a:rPr>
              <a:t>割当制約</a:t>
            </a:r>
            <a:r>
              <a:rPr kumimoji="1" lang="en-US" altLang="ja-JP" dirty="0">
                <a:solidFill>
                  <a:srgbClr val="FF3300"/>
                </a:solidFill>
                <a:latin typeface="Verdana" pitchFamily="34" charset="0"/>
              </a:rPr>
              <a:t>:</a:t>
            </a:r>
          </a:p>
          <a:p>
            <a:pPr eaLnBrk="1" hangingPunct="1"/>
            <a:r>
              <a:rPr kumimoji="1" lang="ja-JP" altLang="en-US" dirty="0">
                <a:latin typeface="Verdana" pitchFamily="34" charset="0"/>
              </a:rPr>
              <a:t>　各財は１エージェント</a:t>
            </a:r>
            <a:r>
              <a:rPr kumimoji="1" lang="ja-JP" altLang="en-US" dirty="0" smtClean="0">
                <a:latin typeface="Verdana" pitchFamily="34" charset="0"/>
              </a:rPr>
              <a:t>にのみ割り当てられる</a:t>
            </a:r>
            <a:r>
              <a:rPr kumimoji="1" lang="ja-JP" altLang="en-US" dirty="0">
                <a:latin typeface="Verdana" pitchFamily="34" charset="0"/>
              </a:rPr>
              <a:t>．</a:t>
            </a:r>
          </a:p>
          <a:p>
            <a:pPr eaLnBrk="1" hangingPunct="1"/>
            <a:r>
              <a:rPr kumimoji="1" lang="ja-JP" altLang="en-US" dirty="0">
                <a:solidFill>
                  <a:srgbClr val="FF3300"/>
                </a:solidFill>
                <a:latin typeface="Verdana" pitchFamily="34" charset="0"/>
              </a:rPr>
              <a:t>ナップサック制約</a:t>
            </a:r>
            <a:r>
              <a:rPr kumimoji="1" lang="en-US" altLang="ja-JP" dirty="0">
                <a:solidFill>
                  <a:srgbClr val="FF3300"/>
                </a:solidFill>
                <a:latin typeface="Verdana" pitchFamily="34" charset="0"/>
              </a:rPr>
              <a:t>:</a:t>
            </a:r>
          </a:p>
          <a:p>
            <a:pPr eaLnBrk="1" hangingPunct="1"/>
            <a:r>
              <a:rPr kumimoji="1" lang="ja-JP" altLang="en-US" dirty="0">
                <a:latin typeface="Verdana" pitchFamily="34" charset="0"/>
              </a:rPr>
              <a:t>　各エージェントの資源消費量の総和は</a:t>
            </a:r>
          </a:p>
          <a:p>
            <a:pPr eaLnBrk="1" hangingPunct="1"/>
            <a:r>
              <a:rPr kumimoji="1" lang="ja-JP" altLang="en-US" dirty="0">
                <a:latin typeface="Verdana" pitchFamily="34" charset="0"/>
              </a:rPr>
              <a:t>　利用可能な資源容量を超えない．</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TotalTime>
  <Words>3727</Words>
  <Application>Microsoft Office PowerPoint</Application>
  <PresentationFormat>画面に合わせる (4:3)</PresentationFormat>
  <Paragraphs>1398</Paragraphs>
  <Slides>85</Slides>
  <Notes>85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85</vt:i4>
      </vt:variant>
    </vt:vector>
  </HeadingPairs>
  <TitlesOfParts>
    <vt:vector size="87" baseType="lpstr">
      <vt:lpstr>Office テーマ</vt:lpstr>
      <vt:lpstr>数式</vt:lpstr>
      <vt:lpstr>緩和+分解+調整による 分散協調問題解決</vt:lpstr>
      <vt:lpstr>目次</vt:lpstr>
      <vt:lpstr>分散協調問題解決</vt:lpstr>
      <vt:lpstr>分散協調問題解決</vt:lpstr>
      <vt:lpstr>分散最適化</vt:lpstr>
      <vt:lpstr>分散制約最適化問題（COP）</vt:lpstr>
      <vt:lpstr>分散制約最適化問題（COP）</vt:lpstr>
      <vt:lpstr>分散制約最適化問題（DCOP）</vt:lpstr>
      <vt:lpstr>一般化相互割当問題</vt:lpstr>
      <vt:lpstr>一般化相互割当問題</vt:lpstr>
      <vt:lpstr>一般化相互割当問題</vt:lpstr>
      <vt:lpstr>一般化相互割当問題（GMAP）</vt:lpstr>
      <vt:lpstr>一般化相互割当問題（GMAP）</vt:lpstr>
      <vt:lpstr>一般化相互割当問題（GMAP）</vt:lpstr>
      <vt:lpstr>目次</vt:lpstr>
      <vt:lpstr>アルゴリズムの分類</vt:lpstr>
      <vt:lpstr>緩和・分解・調整法</vt:lpstr>
      <vt:lpstr>緩和・分解・調整法</vt:lpstr>
      <vt:lpstr>緩和・分解・調整法</vt:lpstr>
      <vt:lpstr>緩和・分解・調整法</vt:lpstr>
      <vt:lpstr>緩和・分解・調整法</vt:lpstr>
      <vt:lpstr>緩和・分解・調整法</vt:lpstr>
      <vt:lpstr>緩和・分解・調整法</vt:lpstr>
      <vt:lpstr>緩和・分解・調整法</vt:lpstr>
      <vt:lpstr>緩和・分解・調整法</vt:lpstr>
      <vt:lpstr>緩和・分解・調整法</vt:lpstr>
      <vt:lpstr>緩和・分解・調整法</vt:lpstr>
      <vt:lpstr>緩和・分解・調整法</vt:lpstr>
      <vt:lpstr>緩和・分解・調整法</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緩和・分解・調整法の適用例</vt:lpstr>
      <vt:lpstr>ランダムネットワーク(100変数)の実験結果</vt:lpstr>
      <vt:lpstr>スケールフリーネットワーク(100変数)の実験結果</vt:lpstr>
      <vt:lpstr>ランダムネットワーク(1000変数)の実験結果</vt:lpstr>
      <vt:lpstr>スケールフリーネットワーク(1000変数)の実験結果</vt:lpstr>
      <vt:lpstr>まとめ</vt:lpstr>
      <vt:lpstr>関連文献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緩和+分解+調整による 分散協調問題解決</dc:title>
  <dc:creator>katsutoshi</dc:creator>
  <cp:lastModifiedBy>katsutoshi</cp:lastModifiedBy>
  <cp:revision>230</cp:revision>
  <dcterms:created xsi:type="dcterms:W3CDTF">2013-07-16T09:36:17Z</dcterms:created>
  <dcterms:modified xsi:type="dcterms:W3CDTF">2013-07-24T23:40:58Z</dcterms:modified>
</cp:coreProperties>
</file>