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6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76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2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8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68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6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09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10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5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2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3444-F545-49E4-8F6C-5A6689179C04}" type="datetimeFigureOut">
              <a:rPr kumimoji="1" lang="ja-JP" altLang="en-US" smtClean="0"/>
              <a:t>2019/5/12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5D835-F829-4159-A15B-F700796AB0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72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3713190" y="4856057"/>
            <a:ext cx="4652963" cy="1790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tabLst>
                <a:tab pos="2001838" algn="l"/>
              </a:tabLst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tabLst>
                <a:tab pos="2001838" algn="l"/>
              </a:tabLs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tabLst>
                <a:tab pos="2001838" algn="l"/>
              </a:tabLst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tabLst>
                <a:tab pos="2001838" algn="l"/>
              </a:tabLst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抵抗測定	</a:t>
            </a:r>
            <a:r>
              <a:rPr lang="en-US" altLang="ja-JP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1.2%rdg + 5dgt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周波数測定	</a:t>
            </a:r>
            <a:r>
              <a:rPr lang="en-US" altLang="ja-JP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0.3%rdg + 3dgt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交流電圧測定	</a:t>
            </a:r>
            <a:r>
              <a:rPr lang="en-US" altLang="ja-JP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1.2%rdg + 7dgt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	(40Hz-400 Hz)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640" y="0"/>
            <a:ext cx="7935120" cy="471184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664180" y="724516"/>
            <a:ext cx="3591111" cy="954107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kumimoji="1" sz="21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5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kumimoji="1" sz="13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ＤＭ</a:t>
            </a:r>
            <a:r>
              <a:rPr lang="ja-JP" altLang="en-US" sz="2800" b="1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Ｍ</a:t>
            </a:r>
            <a:r>
              <a:rPr lang="ja-JP" altLang="en-US" sz="2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の確度</a:t>
            </a:r>
            <a:endParaRPr lang="en-US" altLang="ja-JP" sz="2800" b="1" dirty="0" smtClean="0">
              <a:solidFill>
                <a:schemeClr val="accent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マニュアル　</a:t>
            </a:r>
            <a:r>
              <a:rPr lang="en-US" altLang="ja-JP" sz="2800" b="1" dirty="0" smtClean="0">
                <a:solidFill>
                  <a:schemeClr val="accent2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p.21-23</a:t>
            </a:r>
            <a:endParaRPr lang="ja-JP" altLang="en-US" sz="2800" b="1" dirty="0">
              <a:solidFill>
                <a:schemeClr val="accent2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4998" y="5177535"/>
            <a:ext cx="278473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none" rtlCol="0">
            <a:spAutoFit/>
          </a:bodyPr>
          <a:lstStyle/>
          <a:p>
            <a:r>
              <a:rPr kumimoji="1" lang="ja-JP" altLang="en-US" sz="2800" dirty="0" smtClean="0"/>
              <a:t>　記述の一例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（どういう意味？）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579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475104" y="6020904"/>
            <a:ext cx="98900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none" rtlCol="0">
            <a:spAutoFit/>
          </a:bodyPr>
          <a:lstStyle/>
          <a:p>
            <a:r>
              <a:rPr kumimoji="1" lang="ja-JP" altLang="en-US" sz="3200" dirty="0" smtClean="0"/>
              <a:t>　教科書　</a:t>
            </a:r>
            <a:r>
              <a:rPr kumimoji="1" lang="en-US" altLang="ja-JP" sz="3200" dirty="0" smtClean="0"/>
              <a:t>p.16 </a:t>
            </a:r>
            <a:r>
              <a:rPr kumimoji="1" lang="ja-JP" altLang="en-US" sz="3200" dirty="0" smtClean="0"/>
              <a:t>にも </a:t>
            </a:r>
            <a:r>
              <a:rPr kumimoji="1" lang="en-US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SANWA DA-50C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の例で同様の説明</a:t>
            </a:r>
            <a:endParaRPr kumimoji="1"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313" y="236669"/>
            <a:ext cx="7022703" cy="17616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正方形/長方形 3"/>
          <p:cNvSpPr/>
          <p:nvPr/>
        </p:nvSpPr>
        <p:spPr>
          <a:xfrm>
            <a:off x="5581694" y="370402"/>
            <a:ext cx="2815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ED7D3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マニュアル　</a:t>
            </a:r>
            <a:r>
              <a:rPr lang="en-US" altLang="ja-JP" sz="2800" b="1" dirty="0">
                <a:solidFill>
                  <a:srgbClr val="ED7D3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</a:t>
            </a:r>
            <a:r>
              <a:rPr lang="en-US" altLang="ja-JP" sz="2800" b="1" dirty="0" smtClean="0">
                <a:solidFill>
                  <a:srgbClr val="ED7D3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. 23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75086" y="2225969"/>
            <a:ext cx="9131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①</a:t>
            </a:r>
            <a:r>
              <a:rPr lang="ja-JP" altLang="en-US" sz="2400" dirty="0" smtClean="0"/>
              <a:t>　真値（本当の値）が１００ｍＶのＤＣ電圧をＤＭＭに入れた例を想定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2948984" y="74705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①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48984" y="974750"/>
            <a:ext cx="567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②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889719" y="2811532"/>
            <a:ext cx="98153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② </a:t>
            </a:r>
            <a:r>
              <a:rPr lang="en-US" altLang="ja-JP" sz="2400" dirty="0" err="1" smtClean="0"/>
              <a:t>rgt</a:t>
            </a:r>
            <a:r>
              <a:rPr lang="en-US" altLang="ja-JP" sz="2400" dirty="0" smtClean="0"/>
              <a:t>:  reading</a:t>
            </a:r>
            <a:r>
              <a:rPr lang="ja-JP" altLang="en-US" sz="2400" dirty="0" smtClean="0"/>
              <a:t>の略   </a:t>
            </a:r>
            <a:r>
              <a:rPr lang="en-US" altLang="ja-JP" sz="2400" dirty="0" smtClean="0"/>
              <a:t>400mV</a:t>
            </a:r>
            <a:r>
              <a:rPr lang="ja-JP" altLang="en-US" sz="2400" dirty="0" smtClean="0"/>
              <a:t>レンジだと読み取り値の</a:t>
            </a:r>
            <a:r>
              <a:rPr lang="en-US" altLang="ja-JP" sz="2400" dirty="0" smtClean="0"/>
              <a:t>0.5%</a:t>
            </a:r>
            <a:r>
              <a:rPr lang="ja-JP" altLang="en-US" sz="2400" dirty="0" smtClean="0"/>
              <a:t>のアナログ誤差</a:t>
            </a:r>
            <a:endParaRPr lang="en-US" altLang="ja-JP" sz="2400" dirty="0" smtClean="0"/>
          </a:p>
          <a:p>
            <a:r>
              <a:rPr lang="ja-JP" altLang="en-US" sz="2400" dirty="0"/>
              <a:t>　 </a:t>
            </a:r>
            <a:r>
              <a:rPr lang="ja-JP" altLang="en-US" sz="2400" dirty="0" smtClean="0"/>
              <a:t> </a:t>
            </a:r>
            <a:r>
              <a:rPr lang="en-US" altLang="ja-JP" sz="2400" dirty="0" err="1" smtClean="0"/>
              <a:t>dgt</a:t>
            </a:r>
            <a:r>
              <a:rPr lang="en-US" altLang="ja-JP" sz="2400" dirty="0" smtClean="0"/>
              <a:t>: digit</a:t>
            </a:r>
            <a:r>
              <a:rPr lang="ja-JP" altLang="en-US" sz="2400" smtClean="0"/>
              <a:t>の略</a:t>
            </a: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400mV</a:t>
            </a:r>
            <a:r>
              <a:rPr lang="ja-JP" altLang="en-US" sz="2400" dirty="0" smtClean="0"/>
              <a:t>レンジだと最終桁の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つ分のデジタル誤差　</a:t>
            </a:r>
            <a:r>
              <a:rPr lang="en-US" altLang="ja-JP" sz="2400" dirty="0" smtClean="0"/>
              <a:t> </a:t>
            </a:r>
            <a:endParaRPr lang="en-US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1889719" y="3879547"/>
            <a:ext cx="87334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③</a:t>
            </a:r>
            <a:r>
              <a:rPr lang="ja-JP" altLang="en-US" sz="2400" dirty="0" smtClean="0"/>
              <a:t>　誤差＝　アナログ誤差 ＋ デジタル誤差  </a:t>
            </a:r>
            <a:r>
              <a:rPr lang="en-US" altLang="ja-JP" sz="2400" dirty="0" smtClean="0"/>
              <a:t>=  0.7mV</a:t>
            </a:r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アナログ誤差＝　</a:t>
            </a:r>
            <a:r>
              <a:rPr lang="en-US" altLang="ja-JP" sz="2400" dirty="0" smtClean="0"/>
              <a:t>100mV * 0.5% = 0.5mV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                </a:t>
            </a:r>
            <a:r>
              <a:rPr lang="ja-JP" altLang="en-US" sz="2400" dirty="0" smtClean="0"/>
              <a:t>デジタル誤差 </a:t>
            </a:r>
            <a:r>
              <a:rPr lang="en-US" altLang="ja-JP" sz="2400" dirty="0" smtClean="0"/>
              <a:t>=    (</a:t>
            </a:r>
            <a:r>
              <a:rPr lang="ja-JP" altLang="en-US" sz="2400" dirty="0" smtClean="0"/>
              <a:t>最終桁</a:t>
            </a:r>
            <a:r>
              <a:rPr lang="en-US" altLang="ja-JP" sz="2400" dirty="0" smtClean="0"/>
              <a:t>)0.1mV * </a:t>
            </a:r>
            <a:r>
              <a:rPr lang="ja-JP" altLang="en-US" sz="2400" dirty="0" smtClean="0"/>
              <a:t>数字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つ分　</a:t>
            </a:r>
            <a:r>
              <a:rPr lang="en-US" altLang="ja-JP" sz="2400" dirty="0" smtClean="0"/>
              <a:t>= 0.2mV</a:t>
            </a:r>
            <a:endParaRPr lang="en-US" altLang="ja-JP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948984" y="124412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③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48984" y="14819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④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75086" y="5167269"/>
            <a:ext cx="93778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④</a:t>
            </a:r>
            <a:r>
              <a:rPr lang="ja-JP" altLang="en-US" sz="2400" dirty="0" smtClean="0"/>
              <a:t>　表示値　ＤＭＭは最終表示は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１００ｍＶ</a:t>
            </a:r>
            <a:r>
              <a:rPr lang="en-US" altLang="ja-JP" sz="2400" dirty="0" smtClean="0"/>
              <a:t>±0.7mV </a:t>
            </a:r>
            <a:r>
              <a:rPr lang="ja-JP" altLang="en-US" sz="2400" dirty="0" smtClean="0"/>
              <a:t>の範囲に収まる！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14213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27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絹川亨</dc:creator>
  <cp:lastModifiedBy>絹川亨</cp:lastModifiedBy>
  <cp:revision>8</cp:revision>
  <dcterms:created xsi:type="dcterms:W3CDTF">2019-05-11T06:23:52Z</dcterms:created>
  <dcterms:modified xsi:type="dcterms:W3CDTF">2019-05-12T01:26:08Z</dcterms:modified>
</cp:coreProperties>
</file>