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7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0E3508-388D-47F2-BBAA-6696A107AB70}"/>
              </a:ext>
            </a:extLst>
          </p:cNvPr>
          <p:cNvSpPr/>
          <p:nvPr userDrawn="1"/>
        </p:nvSpPr>
        <p:spPr>
          <a:xfrm>
            <a:off x="1000800" y="0"/>
            <a:ext cx="10800000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1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10th International Symposium on Mixing in Industrial Processes (ISMIP10), 29th Nov. - 2nd Dec. 2021, Kobe, JAPAN</a:t>
            </a:r>
            <a:endParaRPr lang="ja-JP" altLang="en-US" sz="1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EE7007E-5075-42C4-BA88-625B36AFBE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01" t="-20000" r="-4999" b="-20000"/>
          <a:stretch/>
        </p:blipFill>
        <p:spPr>
          <a:xfrm>
            <a:off x="0" y="0"/>
            <a:ext cx="1332000" cy="504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DF9EB8F7-D8FC-4A73-8633-C4D5FAFE2E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55031" y="0"/>
            <a:ext cx="1046569" cy="369332"/>
          </a:xfrm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kumimoji="1" lang="en-US" altLang="ja-JP" dirty="0"/>
              <a:t>Poster #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485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F781F1-76C3-4EC3-8F50-81CE97EE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2098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A3 297x420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Komoda Yoshiyuki</dc:creator>
  <cp:lastModifiedBy>Komoda Yoshiyuki</cp:lastModifiedBy>
  <cp:revision>2</cp:revision>
  <dcterms:created xsi:type="dcterms:W3CDTF">2021-08-24T07:08:55Z</dcterms:created>
  <dcterms:modified xsi:type="dcterms:W3CDTF">2021-08-24T07:19:49Z</dcterms:modified>
</cp:coreProperties>
</file>